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notesSlides/notesSlide10.xml" ContentType="application/vnd.openxmlformats-officedocument.presentationml.notesSlide+xml"/>
  <Override PartName="/ppt/ink/ink3.xml" ContentType="application/inkml+xml"/>
  <Override PartName="/ppt/ink/ink4.xml" ContentType="application/inkml+xml"/>
  <Override PartName="/ppt/notesSlides/notesSlide11.xml" ContentType="application/vnd.openxmlformats-officedocument.presentationml.notesSlide+xml"/>
  <Override PartName="/ppt/ink/ink5.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6.xml" ContentType="application/inkml+xml"/>
  <Override PartName="/ppt/ink/ink7.xml" ContentType="application/inkml+xml"/>
  <Override PartName="/ppt/notesSlides/notesSlide16.xml" ContentType="application/vnd.openxmlformats-officedocument.presentationml.notesSlide+xml"/>
  <Override PartName="/ppt/comments/modernComment_29FB_C1681C82.xml" ContentType="application/vnd.ms-powerpoint.comments+xml"/>
  <Override PartName="/ppt/ink/ink8.xml" ContentType="application/inkml+xml"/>
  <Override PartName="/ppt/ink/ink9.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0" r:id="rId4"/>
    <p:sldMasterId id="2147483710" r:id="rId5"/>
    <p:sldMasterId id="2147483740" r:id="rId6"/>
    <p:sldMasterId id="2147483751" r:id="rId7"/>
  </p:sldMasterIdLst>
  <p:notesMasterIdLst>
    <p:notesMasterId r:id="rId35"/>
  </p:notesMasterIdLst>
  <p:handoutMasterIdLst>
    <p:handoutMasterId r:id="rId36"/>
  </p:handoutMasterIdLst>
  <p:sldIdLst>
    <p:sldId id="256" r:id="rId8"/>
    <p:sldId id="10710" r:id="rId9"/>
    <p:sldId id="10715" r:id="rId10"/>
    <p:sldId id="10754" r:id="rId11"/>
    <p:sldId id="10755" r:id="rId12"/>
    <p:sldId id="10756" r:id="rId13"/>
    <p:sldId id="10758" r:id="rId14"/>
    <p:sldId id="10736" r:id="rId15"/>
    <p:sldId id="10726" r:id="rId16"/>
    <p:sldId id="10727" r:id="rId17"/>
    <p:sldId id="10729" r:id="rId18"/>
    <p:sldId id="10745" r:id="rId19"/>
    <p:sldId id="10739" r:id="rId20"/>
    <p:sldId id="10731" r:id="rId21"/>
    <p:sldId id="10732" r:id="rId22"/>
    <p:sldId id="10738" r:id="rId23"/>
    <p:sldId id="10746" r:id="rId24"/>
    <p:sldId id="10747" r:id="rId25"/>
    <p:sldId id="10744" r:id="rId26"/>
    <p:sldId id="10742" r:id="rId27"/>
    <p:sldId id="10750" r:id="rId28"/>
    <p:sldId id="10751" r:id="rId29"/>
    <p:sldId id="10759" r:id="rId30"/>
    <p:sldId id="10760" r:id="rId31"/>
    <p:sldId id="10753" r:id="rId32"/>
    <p:sldId id="10761" r:id="rId33"/>
    <p:sldId id="369" r:id="rId34"/>
  </p:sldIdLst>
  <p:sldSz cx="12192000" cy="6858000"/>
  <p:notesSz cx="6858000" cy="9144000"/>
  <p:embeddedFontLst>
    <p:embeddedFont>
      <p:font typeface="Flanders Art Sans" panose="020B0604020202020204" charset="0"/>
      <p:regular r:id="rId37"/>
      <p:bold r:id="rId38"/>
      <p:italic r:id="rId39"/>
    </p:embeddedFont>
    <p:embeddedFont>
      <p:font typeface="Flanders Art Sans Black" panose="020B0604020202020204" charset="0"/>
      <p:bold r:id="rId40"/>
      <p:boldItalic r:id="rId41"/>
    </p:embeddedFont>
    <p:embeddedFont>
      <p:font typeface="Flanders Art Sans Medium" panose="020B0604020202020204" charset="0"/>
      <p:regular r:id="rId42"/>
      <p:italic r:id="rId43"/>
    </p:embeddedFont>
    <p:embeddedFont>
      <p:font typeface="FlandersArtSans-Bold" panose="00000800000000000000" charset="0"/>
      <p:bold r:id="rId44"/>
    </p:embeddedFont>
    <p:embeddedFont>
      <p:font typeface="FlandersArtSans-Regular" panose="00000500000000000000" charset="0"/>
      <p:regular r:id="rId45"/>
    </p:embeddedFont>
    <p:embeddedFont>
      <p:font typeface="Segoe UI" panose="020B0502040204020203" pitchFamily="34" charset="0"/>
      <p:regular r:id="rId46"/>
      <p:bold r:id="rId47"/>
      <p:italic r:id="rId48"/>
      <p:boldItalic r:id="rId49"/>
    </p:embeddedFont>
    <p:embeddedFont>
      <p:font typeface="Webdings" panose="05030102010509060703" pitchFamily="18" charset="2"/>
      <p:regular r:id="rId50"/>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463007-A412-DB55-EE97-D1C7648209E5}" name="Nick Davids" initials="" userId="S::nick.davids@ovam.be::1dfad006-3bb0-4766-ade3-1c6c59755cf6" providerId="AD"/>
  <p188:author id="{044F6C2C-9461-DA13-21A1-9123A9098F6E}" name="Brigitte Mouligneau" initials="BM" userId="S::brigitte.mouligneau@ovam.be::3a57b580-6c5d-4907-a0be-68efde3139cb" providerId="AD"/>
  <p188:author id="{2555DB44-CB2F-47F2-3EEA-49180ABD3E2E}" name="Wim Debacker" initials="WD" userId="Wim Debacker" providerId="None"/>
  <p188:author id="{BFDD7188-2035-3DB6-F647-6CDB81803699}" name="Dominique Girolami" initials="DG" userId="S::dominique.girolami@ovam.be::af74516c-28ea-4941-b465-7dcb4d51af86" providerId="AD"/>
  <p188:author id="{A1655589-89DA-0466-B6EC-90FCAA11D277}" name="Karlien Wauters" initials="KW" userId="S::karlien.wauters@ovam.be::9b22f943-9bfa-4415-b97d-451a4eb6f45d" providerId="AD"/>
  <p188:author id="{8820ABBB-C2E5-166C-C1D6-FE67ED69A91A}" name="Bart Bergen" initials="BB" userId="S::bart.bergen@ovam.be::04f3f102-8c98-4dd3-9a25-e0e15016a5b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8CF16"/>
    <a:srgbClr val="A9D216"/>
    <a:srgbClr val="2771A1"/>
    <a:srgbClr val="E69B1F"/>
    <a:srgbClr val="0E9287"/>
    <a:srgbClr val="EF6609"/>
    <a:srgbClr val="3D989E"/>
    <a:srgbClr val="2FAAE0"/>
    <a:srgbClr val="B6BD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CD1B44-ADBD-4998-9095-D2B5598502DC}" v="1" dt="2025-04-10T13:52:54.0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340" autoAdjust="0"/>
  </p:normalViewPr>
  <p:slideViewPr>
    <p:cSldViewPr snapToGrid="0">
      <p:cViewPr varScale="1">
        <p:scale>
          <a:sx n="70" d="100"/>
          <a:sy n="70" d="100"/>
        </p:scale>
        <p:origin x="1147" y="283"/>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3.fntdata"/><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8.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56" Type="http://schemas.microsoft.com/office/2018/10/relationships/authors" Target="authors.xml"/><Relationship Id="rId8" Type="http://schemas.openxmlformats.org/officeDocument/2006/relationships/slide" Target="slides/slide1.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3.xml"/><Relationship Id="rId41" Type="http://schemas.openxmlformats.org/officeDocument/2006/relationships/font" Target="fonts/font5.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handoutMaster" Target="handoutMasters/handoutMaster1.xml"/><Relationship Id="rId49" Type="http://schemas.openxmlformats.org/officeDocument/2006/relationships/font" Target="fonts/font13.fntdata"/></Relationships>
</file>

<file path=ppt/comments/modernComment_29FB_C1681C82.xml><?xml version="1.0" encoding="utf-8"?>
<p188:cmLst xmlns:a="http://schemas.openxmlformats.org/drawingml/2006/main" xmlns:r="http://schemas.openxmlformats.org/officeDocument/2006/relationships" xmlns:p188="http://schemas.microsoft.com/office/powerpoint/2018/8/main">
  <p188:cm id="{6354AD57-0E53-46B9-9860-9CBD41115FB7}" authorId="{BFDD7188-2035-3DB6-F647-6CDB81803699}" created="2025-03-04T11:39:10.527">
    <ac:txMkLst xmlns:ac="http://schemas.microsoft.com/office/drawing/2013/main/command">
      <pc:docMk xmlns:pc="http://schemas.microsoft.com/office/powerpoint/2013/main/command"/>
      <pc:sldMk xmlns:pc="http://schemas.microsoft.com/office/powerpoint/2013/main/command" cId="3244825730" sldId="10747"/>
      <ac:spMk id="8" creationId="{FA898EBF-08A2-05F2-4B18-9700A011EF79}"/>
      <ac:txMk cp="64">
        <ac:context len="367" hash="526325906"/>
      </ac:txMk>
    </ac:txMkLst>
    <p188:pos x="5833617" y="1678251"/>
    <p188:replyLst>
      <p188:reply id="{57D729B0-4AE3-42D6-82EF-A2256BE182B7}" authorId="{8820ABBB-C2E5-166C-C1D6-FE67ED69A91A}" created="2025-03-05T08:50:16.444">
        <p188:txBody>
          <a:bodyPr/>
          <a:lstStyle/>
          <a:p>
            <a:r>
              <a:rPr lang="nl-BE"/>
              <a:t>Ik denk dat je dat wel kan zeggen dat het herbruiken van het hout van palleten, om vb meubels voor te maken, wel rijmt met deze definitie, als je erbij vermeldt dat de pallet werd overgedragen voor hergebruik. 
Ik denk dat je niet dieper in moet gaan over welke bewerkingen er nodig zijn voor hergebruik, of voorbereiding voor hergebruik (schroeven, ontspijkeren, …). Als daar vragen over zijn kan je zeggen dat het gaat om lichte, handmatige bewerkingen</a:t>
            </a:r>
          </a:p>
        </p188:txBody>
      </p188:reply>
      <p188:reply id="{530D184E-8400-43DA-84AE-2B0BB2DB09D3}" authorId="{BFDD7188-2035-3DB6-F647-6CDB81803699}" created="2025-03-05T14:28:34.207">
        <p188:txBody>
          <a:bodyPr/>
          <a:lstStyle/>
          <a:p>
            <a:r>
              <a:rPr lang="nl-BE"/>
              <a:t>Ok, maar wat als het gaat om houten palletten die werden mee afgevoerd in een container houtafval? In dit geval zijn dezelfde stappen, dan onder voorbereiding voor hergebruik, wél een afvalstoffenhandeling. 
Via einde-afvalbeoordeling terug grondstof…
</a:t>
            </a:r>
          </a:p>
        </p188:txBody>
      </p188:reply>
    </p188:replyLst>
    <p188:txBody>
      <a:bodyPr/>
      <a:lstStyle/>
      <a:p>
        <a:r>
          <a:rPr lang="nl-BE"/>
          <a:t>[@Bart Bergen]:
Kan ik in deze toelichting aangeven dat het herbruiken van het hout van palleten, om vb meubels voor te maken, wel rijmt met deze definitie? 
OF
Moet ik het verhaal iets genuanceerder vertellen...en aangeven dat er vandaag onduidelijkheid is tot waar dit juist gaat? Ontschroeven / ontspijkeren, schuren, schaven… Zijn dit handelingen op ‘afvalstoffen’ of niet?
Ik zie het als een helder verschil tussen: 
-‘voorbereiding op hergebruik’ - dit zijn stoffen die al afvalstoffen waren, en die verdere voorbereiding nodig hebben: ontspijkeren, ontschroeven, schuren…
&amp; 
-Ontspijkeren, ontschroeven, schuren, proper maken… van materiaal dat geen afvalstof is geworden (wegens niet in zelfde container…), dit zijn louter handelingen die worden uitgevoerd om het materiaal te hergebruiken.
Kan ik verhaal zo brengen?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715EE7-CC4C-46C7-B8F5-1B6F28DE5462}" type="datetimeFigureOut">
              <a:rPr lang="nl-BE" smtClean="0"/>
              <a:t>25/06/2025</a:t>
            </a:fld>
            <a:endParaRPr lang="nl-BE"/>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44001B-C92A-4E2E-B726-2B39443EA38E}" type="slidenum">
              <a:rPr lang="nl-BE" smtClean="0"/>
              <a:t>‹#›</a:t>
            </a:fld>
            <a:endParaRPr lang="nl-BE"/>
          </a:p>
        </p:txBody>
      </p:sp>
    </p:spTree>
    <p:extLst>
      <p:ext uri="{BB962C8B-B14F-4D97-AF65-F5344CB8AC3E}">
        <p14:creationId xmlns:p14="http://schemas.microsoft.com/office/powerpoint/2010/main" val="124884898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1T13:31:17.341"/>
    </inkml:context>
    <inkml:brush xml:id="br0">
      <inkml:brushProperty name="width" value="0.035" units="cm"/>
      <inkml:brushProperty name="height" value="0.035" units="cm"/>
      <inkml:brushProperty name="color" value="#E71224"/>
    </inkml:brush>
  </inkml:definitions>
  <inkml:trace contextRef="#ctx0" brushRef="#br0">0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1T13:31:18.202"/>
    </inkml:context>
    <inkml:brush xml:id="br0">
      <inkml:brushProperty name="width" value="0.035" units="cm"/>
      <inkml:brushProperty name="height" value="0.035" units="cm"/>
      <inkml:brushProperty name="color" value="#E71224"/>
    </inkml:brush>
  </inkml:definitions>
  <inkml:trace contextRef="#ctx0" brushRef="#br0">1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1T13:31:17.341"/>
    </inkml:context>
    <inkml:brush xml:id="br0">
      <inkml:brushProperty name="width" value="0.035" units="cm"/>
      <inkml:brushProperty name="height" value="0.035" units="cm"/>
      <inkml:brushProperty name="color" value="#E71224"/>
    </inkml:brush>
  </inkml:definitions>
  <inkml:trace contextRef="#ctx0" brushRef="#br0">0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1T13:31:18.202"/>
    </inkml:context>
    <inkml:brush xml:id="br0">
      <inkml:brushProperty name="width" value="0.035" units="cm"/>
      <inkml:brushProperty name="height" value="0.035" units="cm"/>
      <inkml:brushProperty name="color" value="#E71224"/>
    </inkml:brush>
  </inkml:definitions>
  <inkml:trace contextRef="#ctx0" brushRef="#br0">1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1T13:31:00.768"/>
    </inkml:context>
    <inkml:brush xml:id="br0">
      <inkml:brushProperty name="width" value="0.035" units="cm"/>
      <inkml:brushProperty name="height" value="0.035" units="cm"/>
      <inkml:brushProperty name="color" value="#E71224"/>
    </inkml:brush>
  </inkml:definitions>
  <inkml:trace contextRef="#ctx0" brushRef="#br0">1 1672 24575,'1'10'0,"1"0"0,1 0 0,0 0 0,0 0 0,1-1 0,0 0 0,1 1 0,0-1 0,9 11 0,-3-1 0,9 12 0,0-1 0,40 43 0,59 49 0,-77-80 0,-5-6 0,1-2 0,55 39 0,-49-40 0,44 44 0,25 20 0,-57-55 0,100 69 0,-47-41 0,103 60 0,36 17 0,-141-80 0,-50-30 0,-1 2 0,98 92 0,-89-64 0,-3 2 0,-3 3 0,68 110 0,-93-121 0,-3 2 0,28 83 0,-3-7 0,-41-104 0,-2 1 0,-2 0 0,-1 1 0,-1 0 0,-3 0 0,-1 1 0,-1 0 0,-3 44 0,0 12 0,-4 84 0,2-170 0,-1 0 0,0-1 0,0 1 0,0-1 0,-1 1 0,0-1 0,-1 0 0,1 0 0,-1 0 0,-6 6 0,-8 11 0,-30 29 0,-9 13 0,38-43 0,-43 42 0,47-52 0,1 0 0,0 2 0,1-1 0,1 2 0,1 0 0,0 0 0,-13 27 0,15-25 0,-1 0 0,-14 21 0,17-30 0,0 2 0,0-1 0,1 1 0,0 0 0,1 0 0,1 1 0,-1 0 0,2 0 0,-4 17 0,2 5 0,-3 1 0,0-1 0,-18 44 0,-3 10 0,22-50 0,1-1 0,2 1 0,1 0 0,2 0 0,5 46 0,-1 13 0,-4 0 0,3 104 0,12-108 0,-8-59 0,4 55 0,-8-56 0,10 49 0,-5-47 0,1 40 0,-6 299 0,-4-192 0,2-177 0,0 1 0,0-1 0,-1 1 0,0-1 0,0 1 0,0-1 0,-1 0 0,0 0 0,0 1 0,0-1 0,0 0 0,-5 6 0,0-3 0,1 0 0,-1-1 0,0 0 0,-1 0 0,0-1 0,-9 6 0,2-1 0,-83 51 0,87-55 0,-1-2 0,0 0 0,0 0 0,-1-1 0,1 0 0,-24 3 0,-5-1 0,-56 17 0,63-14 0,1-1 0,-65 6 0,-241-12 0,161-4 0,166 1 0,0 1 0,0-2 0,0 0 0,0 0 0,0-1 0,1-1 0,-1 1 0,1-2 0,0 0 0,-14-9 0,10 5 0,1-1 0,0-1 0,1 0 0,0-1 0,1 0 0,-17-23 0,20 26 0,1-2 0,0 1 0,1-1 0,0-1 0,1 1 0,0-1 0,1 0 0,0 0 0,1 0 0,-3-19 0,-2-23 0,-2-8 0,-6-120 0,17 171 0,0-31 0,6-50 0,-3 77 0,0-1 0,0 2 0,2-1 0,-1 0 0,2 1 0,13-25 0,-4 11 0,-1 2 0,0 1 0,2 0 0,0 1 0,2 1 0,28-28 0,9-9 0,-36 38 0,27-24 0,11-7 0,47-37 0,-65 57 0,-29 23 0,1 1 0,1 0 0,-1 1 0,19-10 0,-11 7 0,-1-1 0,0-1 0,-1-1 0,29-29 0,-13 12 0,-12 13 0,-1-2 0,-1-1 0,0 0 0,-2-1 0,20-33 0,-23 30 0,-2 0 0,-1-1 0,-1-1 0,7-31 0,-11 23 0,-1 0 0,-2-1 0,-2 1 0,-4-59 0,0 7 0,4 43 0,0 27 0,0 1 0,-1-1 0,-1 1 0,0-1 0,-2 1 0,0 0 0,0 0 0,-2 0 0,-6-16 0,-67-158 0,73 178 0,1-1 0,0 1 0,1-1 0,0 0 0,1 0 0,-1-18 0,5-82 0,0 51 0,-2 17 0,0-4 0,11-89 0,-9 123 0,1 0 0,1 1 0,1-1 0,0 1 0,0 0 0,2 0 0,0 0 0,0 1 0,1 0 0,12-14 0,2-3 0,21-35 0,-27 38 0,2 1 0,25-30 0,4-3 0,-36 44 0,0 1 0,1 0 0,0 0 0,1 2 0,24-20 0,95-74 0,-57 43 0,-64 53 0,-1 0 0,1-1 0,8-13 0,-11 13 0,1 1 0,0 0 0,20-17 0,-20 20 0,-1-1 0,1 0 0,-2-1 0,1 0 0,-1 0 0,-1-1 0,0 1 0,9-19 0,-2 0 0,-2-1 0,8-30 0,-11 19 0,-2 0 0,-1 0 0,-2 0 0,-2-1 0,-4-40 0,1 3 0,2 25 0,-3-1 0,-2 1 0,-20-92 0,1 78 0,16 49 0,2-1 0,-8-32 0,-27-102 0,27 105 0,-11-78 0,17 85 0,1 1 0,3-1 0,1 0 0,2-1 0,5-40 0,-2-13 0,-2 73 0,-1 3 0,1-1 0,1 1 0,0-1 0,1 1 0,1-1 0,1 1 0,1 0 0,10-26 0,1 15 0,38-57 0,-15 28 0,-31 49 0,0 0 0,1 0 0,0 0 0,0 1 0,22-15 0,6-6 0,64-43 0,14-18 0,-73 67 0,-6 5 0,71-46 0,18-13 0,-117 72 0,0-1 0,-1-1 0,10-11 0,18-18 0,3 7 0,-20 17 0,-1-1 0,-1 0 0,24-27 0,15-22 0,-37 44 0,-1 0 0,0-1 0,-2-1 0,24-41 0,-32 48 0,-1 0 0,0-1 0,-1 0 0,-1-1 0,0 1 0,-1-1 0,-1 1 0,0-1 0,-1-17 0,-1 12 0,0-31 0,2-1 0,12-65 0,-10 89 38,1-42 1,-5 50-328,1-1 1,1 1 0,2 0-1,5-23 1,-2 24-6538</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1T13:31:17.341"/>
    </inkml:context>
    <inkml:brush xml:id="br0">
      <inkml:brushProperty name="width" value="0.035" units="cm"/>
      <inkml:brushProperty name="height" value="0.035" units="cm"/>
      <inkml:brushProperty name="color" value="#E71224"/>
    </inkml:brush>
  </inkml:definitions>
  <inkml:trace contextRef="#ctx0" brushRef="#br0">0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1T13:31:18.202"/>
    </inkml:context>
    <inkml:brush xml:id="br0">
      <inkml:brushProperty name="width" value="0.035" units="cm"/>
      <inkml:brushProperty name="height" value="0.035" units="cm"/>
      <inkml:brushProperty name="color" value="#E71224"/>
    </inkml:brush>
  </inkml:definitions>
  <inkml:trace contextRef="#ctx0" brushRef="#br0">1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1T13:31:17.341"/>
    </inkml:context>
    <inkml:brush xml:id="br0">
      <inkml:brushProperty name="width" value="0.035" units="cm"/>
      <inkml:brushProperty name="height" value="0.035" units="cm"/>
      <inkml:brushProperty name="color" value="#E71224"/>
    </inkml:brush>
  </inkml:definitions>
  <inkml:trace contextRef="#ctx0" brushRef="#br0">0 1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1T13:31:18.202"/>
    </inkml:context>
    <inkml:brush xml:id="br0">
      <inkml:brushProperty name="width" value="0.035" units="cm"/>
      <inkml:brushProperty name="height" value="0.035" units="cm"/>
      <inkml:brushProperty name="color" value="#E71224"/>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CA898F-5C07-4F97-BD2A-13D389FF96CF}" type="datetimeFigureOut">
              <a:rPr lang="nl-BE" smtClean="0"/>
              <a:t>25/06/2025</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4C1FCA-DAF0-407A-85C0-4767EB17A5B5}" type="slidenum">
              <a:rPr lang="nl-BE" smtClean="0"/>
              <a:t>‹#›</a:t>
            </a:fld>
            <a:endParaRPr lang="nl-BE"/>
          </a:p>
        </p:txBody>
      </p:sp>
    </p:spTree>
    <p:extLst>
      <p:ext uri="{BB962C8B-B14F-4D97-AF65-F5344CB8AC3E}">
        <p14:creationId xmlns:p14="http://schemas.microsoft.com/office/powerpoint/2010/main" val="1779130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3</a:t>
            </a:fld>
            <a:endParaRPr lang="nl-BE"/>
          </a:p>
        </p:txBody>
      </p:sp>
    </p:spTree>
    <p:extLst>
      <p:ext uri="{BB962C8B-B14F-4D97-AF65-F5344CB8AC3E}">
        <p14:creationId xmlns:p14="http://schemas.microsoft.com/office/powerpoint/2010/main" val="3536831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5EB9C-8D3A-9BB3-FEDD-43A53E4CB5E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9777DC3-8979-D085-3AF9-A03CCA5F7B9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C511488-D7A3-DFDC-4B0A-0CF9D6406AFF}"/>
              </a:ext>
            </a:extLst>
          </p:cNvPr>
          <p:cNvSpPr>
            <a:spLocks noGrp="1"/>
          </p:cNvSpPr>
          <p:nvPr>
            <p:ph type="body" idx="1"/>
          </p:nvPr>
        </p:nvSpPr>
        <p:spPr/>
        <p:txBody>
          <a:bodyPr/>
          <a:lstStyle/>
          <a:p>
            <a:endParaRPr lang="fr-BE" dirty="0"/>
          </a:p>
        </p:txBody>
      </p:sp>
      <p:sp>
        <p:nvSpPr>
          <p:cNvPr id="4" name="Tijdelijke aanduiding voor dianummer 3">
            <a:extLst>
              <a:ext uri="{FF2B5EF4-FFF2-40B4-BE49-F238E27FC236}">
                <a16:creationId xmlns:a16="http://schemas.microsoft.com/office/drawing/2014/main" id="{F22B597B-D4FE-7722-0C3A-E941B11E0340}"/>
              </a:ext>
            </a:extLst>
          </p:cNvPr>
          <p:cNvSpPr>
            <a:spLocks noGrp="1"/>
          </p:cNvSpPr>
          <p:nvPr>
            <p:ph type="sldNum" sz="quarter" idx="5"/>
          </p:nvPr>
        </p:nvSpPr>
        <p:spPr/>
        <p:txBody>
          <a:bodyPr/>
          <a:lstStyle/>
          <a:p>
            <a:fld id="{614C1FCA-DAF0-407A-85C0-4767EB17A5B5}" type="slidenum">
              <a:rPr lang="nl-BE" smtClean="0"/>
              <a:t>12</a:t>
            </a:fld>
            <a:endParaRPr lang="nl-BE"/>
          </a:p>
        </p:txBody>
      </p:sp>
    </p:spTree>
    <p:extLst>
      <p:ext uri="{BB962C8B-B14F-4D97-AF65-F5344CB8AC3E}">
        <p14:creationId xmlns:p14="http://schemas.microsoft.com/office/powerpoint/2010/main" val="1292244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6C738-12BE-AC97-8234-F72EF307F3C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A30E213-7BE8-8989-8682-560092B57A8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E966C5E-5817-4C0F-8CBC-FC256E1FF96F}"/>
              </a:ext>
            </a:extLst>
          </p:cNvPr>
          <p:cNvSpPr>
            <a:spLocks noGrp="1"/>
          </p:cNvSpPr>
          <p:nvPr>
            <p:ph type="body" idx="1"/>
          </p:nvPr>
        </p:nvSpPr>
        <p:spPr/>
        <p:txBody>
          <a:bodyPr/>
          <a:lstStyle/>
          <a:p>
            <a:r>
              <a:rPr lang="fr-BE" dirty="0" err="1"/>
              <a:t>Bijkomende</a:t>
            </a:r>
            <a:r>
              <a:rPr lang="fr-BE" dirty="0"/>
              <a:t> </a:t>
            </a:r>
            <a:r>
              <a:rPr lang="fr-BE" dirty="0" err="1"/>
              <a:t>handeling</a:t>
            </a:r>
            <a:r>
              <a:rPr lang="fr-BE" dirty="0"/>
              <a:t>: check om </a:t>
            </a:r>
            <a:r>
              <a:rPr lang="fr-BE" dirty="0" err="1"/>
              <a:t>status</a:t>
            </a:r>
            <a:r>
              <a:rPr lang="fr-BE" dirty="0"/>
              <a:t> </a:t>
            </a:r>
            <a:r>
              <a:rPr lang="fr-BE" dirty="0" err="1"/>
              <a:t>afvalstof</a:t>
            </a:r>
            <a:r>
              <a:rPr lang="fr-BE" dirty="0"/>
              <a:t> te </a:t>
            </a:r>
            <a:r>
              <a:rPr lang="fr-BE" dirty="0" err="1"/>
              <a:t>verliezen</a:t>
            </a:r>
            <a:r>
              <a:rPr lang="fr-BE" dirty="0"/>
              <a:t> -&gt; </a:t>
            </a:r>
            <a:r>
              <a:rPr lang="fr-BE" dirty="0" err="1"/>
              <a:t>materiaal</a:t>
            </a:r>
            <a:endParaRPr lang="fr-BE" dirty="0"/>
          </a:p>
        </p:txBody>
      </p:sp>
      <p:sp>
        <p:nvSpPr>
          <p:cNvPr id="4" name="Tijdelijke aanduiding voor dianummer 3">
            <a:extLst>
              <a:ext uri="{FF2B5EF4-FFF2-40B4-BE49-F238E27FC236}">
                <a16:creationId xmlns:a16="http://schemas.microsoft.com/office/drawing/2014/main" id="{98C7536B-D27C-B971-6FCE-9726BEE5F4C6}"/>
              </a:ext>
            </a:extLst>
          </p:cNvPr>
          <p:cNvSpPr>
            <a:spLocks noGrp="1"/>
          </p:cNvSpPr>
          <p:nvPr>
            <p:ph type="sldNum" sz="quarter" idx="5"/>
          </p:nvPr>
        </p:nvSpPr>
        <p:spPr/>
        <p:txBody>
          <a:bodyPr/>
          <a:lstStyle/>
          <a:p>
            <a:fld id="{614C1FCA-DAF0-407A-85C0-4767EB17A5B5}" type="slidenum">
              <a:rPr lang="nl-BE" smtClean="0"/>
              <a:t>13</a:t>
            </a:fld>
            <a:endParaRPr lang="nl-BE"/>
          </a:p>
        </p:txBody>
      </p:sp>
    </p:spTree>
    <p:extLst>
      <p:ext uri="{BB962C8B-B14F-4D97-AF65-F5344CB8AC3E}">
        <p14:creationId xmlns:p14="http://schemas.microsoft.com/office/powerpoint/2010/main" val="1514221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BE" err="1"/>
              <a:t>EoW</a:t>
            </a:r>
            <a:r>
              <a:rPr lang="fr-BE"/>
              <a:t> </a:t>
            </a:r>
            <a:r>
              <a:rPr lang="fr-BE" err="1"/>
              <a:t>kader</a:t>
            </a:r>
            <a:r>
              <a:rPr lang="fr-BE"/>
              <a:t> Europa </a:t>
            </a:r>
            <a:r>
              <a:rPr lang="fr-BE" err="1"/>
              <a:t>Kaderrichtlijn</a:t>
            </a:r>
            <a:r>
              <a:rPr lang="fr-BE"/>
              <a:t> art 6</a:t>
            </a:r>
          </a:p>
          <a:p>
            <a:endParaRPr lang="fr-BE"/>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14</a:t>
            </a:fld>
            <a:endParaRPr lang="nl-BE"/>
          </a:p>
        </p:txBody>
      </p:sp>
    </p:spTree>
    <p:extLst>
      <p:ext uri="{BB962C8B-B14F-4D97-AF65-F5344CB8AC3E}">
        <p14:creationId xmlns:p14="http://schemas.microsoft.com/office/powerpoint/2010/main" val="1479681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effectLst/>
                <a:latin typeface="Segoe UI" panose="020B0502040204020203" pitchFamily="34" charset="0"/>
              </a:rPr>
              <a:t>-Zelfbeoordeling: </a:t>
            </a:r>
            <a:r>
              <a:rPr lang="nl-BE" sz="1200" dirty="0"/>
              <a:t>voor einde-afval en bijproduct wanneer er geen specifieke Europese of Vlaamse criteria gelden. </a:t>
            </a:r>
            <a:br>
              <a:rPr lang="nl-BE" sz="1200" dirty="0"/>
            </a:br>
            <a:r>
              <a:rPr lang="nl-BE" sz="1200" dirty="0" err="1"/>
              <a:t>Vb</a:t>
            </a:r>
            <a:r>
              <a:rPr lang="nl-BE" sz="1200" dirty="0"/>
              <a:t>? Een bedrijf dat mosselen op azijn produceert, heeft mosselschelpen als bijproduct (nog weinig toepassingen voor bekend, dus vandaag nog in restafval. Indien iemand een idee heeft…).</a:t>
            </a:r>
            <a:br>
              <a:rPr lang="nl-BE" sz="1200" dirty="0"/>
            </a:br>
            <a:r>
              <a:rPr lang="nl-BE" sz="1200" dirty="0" err="1"/>
              <a:t>Vb</a:t>
            </a:r>
            <a:r>
              <a:rPr lang="nl-BE" sz="1200" dirty="0"/>
              <a:t> hennepvezels voor textiel, kern voor kalkhennep</a:t>
            </a:r>
            <a:br>
              <a:rPr lang="nl-BE" sz="1200" dirty="0"/>
            </a:br>
            <a:br>
              <a:rPr lang="nl-BE" sz="1200" dirty="0">
                <a:effectLst/>
                <a:latin typeface="Segoe UI" panose="020B0502040204020203" pitchFamily="34" charset="0"/>
              </a:rPr>
            </a:br>
            <a:r>
              <a:rPr lang="nl-BE" sz="1200" dirty="0">
                <a:effectLst/>
                <a:latin typeface="Segoe UI" panose="020B0502040204020203" pitchFamily="34" charset="0"/>
              </a:rPr>
              <a:t>-Voornamelijk vormgegeven en niet vormgegeven granulaten… </a:t>
            </a:r>
            <a:br>
              <a:rPr lang="nl-BE" sz="1200" dirty="0">
                <a:effectLst/>
                <a:latin typeface="Segoe UI" panose="020B0502040204020203" pitchFamily="34" charset="0"/>
              </a:rPr>
            </a:br>
            <a:r>
              <a:rPr lang="nl-BE" sz="1200" dirty="0">
                <a:effectLst/>
                <a:latin typeface="Segoe UI" panose="020B0502040204020203" pitchFamily="34" charset="0"/>
              </a:rPr>
              <a:t>Van toepassing op bodemassen, zand van rioolkolken...slib van natuursteenbewerking…</a:t>
            </a:r>
            <a:br>
              <a:rPr lang="nl-BE" sz="1200" dirty="0">
                <a:effectLst/>
                <a:latin typeface="Segoe UI" panose="020B0502040204020203" pitchFamily="34" charset="0"/>
              </a:rPr>
            </a:br>
            <a:br>
              <a:rPr lang="nl-BE" sz="1200" dirty="0">
                <a:effectLst/>
                <a:latin typeface="Segoe UI" panose="020B0502040204020203" pitchFamily="34" charset="0"/>
              </a:rPr>
            </a:br>
            <a:r>
              <a:rPr lang="nl-BE" sz="1200" dirty="0">
                <a:solidFill>
                  <a:srgbClr val="FF0000"/>
                </a:solidFill>
                <a:effectLst/>
                <a:latin typeface="Segoe UI" panose="020B0502040204020203" pitchFamily="34" charset="0"/>
              </a:rPr>
              <a:t>Niet bedoeld voor zaken als hout, bakstenen, dakpannen...</a:t>
            </a:r>
            <a:br>
              <a:rPr lang="nl-BE" sz="1200" dirty="0">
                <a:solidFill>
                  <a:srgbClr val="FF0000"/>
                </a:solidFill>
                <a:effectLst/>
                <a:latin typeface="Segoe UI" panose="020B0502040204020203" pitchFamily="34" charset="0"/>
              </a:rPr>
            </a:br>
            <a:r>
              <a:rPr lang="nl-BE" sz="1200" dirty="0">
                <a:effectLst/>
                <a:latin typeface="Segoe UI" panose="020B0502040204020203" pitchFamily="34" charset="0"/>
              </a:rPr>
              <a:t>-Bouwpuin -&gt; breker (via eenheidsreglement omslag van afvalstof naar hergebruik)… omwille van zo’n grote stromen…. + kwaliteitsborging</a:t>
            </a:r>
            <a:br>
              <a:rPr lang="nl-BE" sz="1200" dirty="0">
                <a:effectLst/>
                <a:latin typeface="Segoe UI" panose="020B0502040204020203" pitchFamily="34" charset="0"/>
              </a:rPr>
            </a:br>
            <a:br>
              <a:rPr lang="nl-BE" sz="1200" dirty="0">
                <a:effectLst/>
                <a:latin typeface="Segoe UI" panose="020B0502040204020203" pitchFamily="34" charset="0"/>
              </a:rPr>
            </a:br>
            <a:r>
              <a:rPr lang="nl-BE" sz="1200" dirty="0">
                <a:effectLst/>
                <a:latin typeface="Segoe UI" panose="020B0502040204020203" pitchFamily="34" charset="0"/>
              </a:rPr>
              <a:t>-----</a:t>
            </a:r>
            <a:br>
              <a:rPr lang="nl-BE" sz="1200" dirty="0">
                <a:effectLst/>
                <a:latin typeface="Segoe UI" panose="020B0502040204020203" pitchFamily="34" charset="0"/>
              </a:rPr>
            </a:br>
            <a:r>
              <a:rPr lang="nl-BE" sz="1200" dirty="0">
                <a:effectLst/>
                <a:latin typeface="Segoe UI" panose="020B0502040204020203" pitchFamily="34" charset="0"/>
              </a:rPr>
              <a:t>Samengevat: voor materialen die al afvalstof waren. </a:t>
            </a:r>
            <a:r>
              <a:rPr lang="nl-BE" sz="1200" dirty="0" err="1">
                <a:effectLst/>
                <a:latin typeface="Segoe UI" panose="020B0502040204020203" pitchFamily="34" charset="0"/>
              </a:rPr>
              <a:t>Vb</a:t>
            </a:r>
            <a:r>
              <a:rPr lang="nl-BE" sz="1200" dirty="0">
                <a:effectLst/>
                <a:latin typeface="Segoe UI" panose="020B0502040204020203" pitchFamily="34" charset="0"/>
              </a:rPr>
              <a:t>: Veolia haalt hout op, deel wordt </a:t>
            </a:r>
            <a:r>
              <a:rPr lang="nl-BE" sz="1200" dirty="0" err="1">
                <a:effectLst/>
                <a:latin typeface="Segoe UI" panose="020B0502040204020203" pitchFamily="34" charset="0"/>
              </a:rPr>
              <a:t>uitgesorteerd</a:t>
            </a:r>
            <a:r>
              <a:rPr lang="nl-BE" sz="1200" dirty="0">
                <a:effectLst/>
                <a:latin typeface="Segoe UI" panose="020B0502040204020203" pitchFamily="34" charset="0"/>
              </a:rPr>
              <a:t> </a:t>
            </a:r>
            <a:r>
              <a:rPr lang="nl-BE" sz="1200" dirty="0" err="1">
                <a:effectLst/>
                <a:latin typeface="Segoe UI" panose="020B0502040204020203" pitchFamily="34" charset="0"/>
              </a:rPr>
              <a:t>ifv</a:t>
            </a:r>
            <a:r>
              <a:rPr lang="nl-BE" sz="1200" dirty="0">
                <a:effectLst/>
                <a:latin typeface="Segoe UI" panose="020B0502040204020203" pitchFamily="34" charset="0"/>
              </a:rPr>
              <a:t> hergebruik … wordt </a:t>
            </a:r>
            <a:r>
              <a:rPr lang="nl-BE" sz="1200" dirty="0" err="1">
                <a:effectLst/>
                <a:latin typeface="Segoe UI" panose="020B0502040204020203" pitchFamily="34" charset="0"/>
              </a:rPr>
              <a:t>EoW</a:t>
            </a:r>
            <a:r>
              <a:rPr lang="nl-BE" sz="1200" dirty="0">
                <a:effectLst/>
                <a:latin typeface="Segoe UI" panose="020B0502040204020203" pitchFamily="34" charset="0"/>
              </a:rPr>
              <a:t> via handleiding zelfbeoordeling. </a:t>
            </a:r>
            <a:br>
              <a:rPr lang="nl-BE" sz="1200" dirty="0">
                <a:effectLst/>
                <a:latin typeface="Segoe UI" panose="020B0502040204020203" pitchFamily="34" charset="0"/>
              </a:rPr>
            </a:br>
            <a:br>
              <a:rPr lang="nl-BE" sz="1200" dirty="0">
                <a:effectLst/>
                <a:latin typeface="Segoe UI" panose="020B0502040204020203" pitchFamily="34" charset="0"/>
              </a:rPr>
            </a:br>
            <a:r>
              <a:rPr lang="nl-BE" sz="1200" dirty="0">
                <a:effectLst/>
                <a:latin typeface="Segoe UI" panose="020B0502040204020203" pitchFamily="34" charset="0"/>
              </a:rPr>
              <a:t>NIET bedoeld als basis, voor alle materialen </a:t>
            </a:r>
            <a:r>
              <a:rPr lang="nl-BE" sz="1200" dirty="0" err="1">
                <a:effectLst/>
                <a:latin typeface="Segoe UI" panose="020B0502040204020203" pitchFamily="34" charset="0"/>
              </a:rPr>
              <a:t>ifv</a:t>
            </a:r>
            <a:r>
              <a:rPr lang="nl-BE" sz="1200" dirty="0">
                <a:effectLst/>
                <a:latin typeface="Segoe UI" panose="020B0502040204020203" pitchFamily="34" charset="0"/>
              </a:rPr>
              <a:t> hergebruik.</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effectLst/>
                <a:latin typeface="Segoe UI" panose="020B0502040204020203" pitchFamily="34" charset="0"/>
              </a:rPr>
              <a:t>--? </a:t>
            </a:r>
            <a:r>
              <a:rPr lang="nl-BE" sz="1200" dirty="0" err="1">
                <a:effectLst/>
                <a:latin typeface="Segoe UI" panose="020B0502040204020203" pitchFamily="34" charset="0"/>
              </a:rPr>
              <a:t>Vb</a:t>
            </a:r>
            <a:r>
              <a:rPr lang="nl-BE" sz="1200" dirty="0">
                <a:effectLst/>
                <a:latin typeface="Segoe UI" panose="020B0502040204020203" pitchFamily="34" charset="0"/>
              </a:rPr>
              <a:t> acceptatiecriteria hergebruik: enkel A-hout.</a:t>
            </a:r>
            <a:br>
              <a:rPr lang="nl-BE" sz="1200" dirty="0">
                <a:effectLst/>
                <a:latin typeface="Segoe UI" panose="020B0502040204020203" pitchFamily="34" charset="0"/>
              </a:rPr>
            </a:br>
            <a:r>
              <a:rPr lang="nl-BE" sz="1200" dirty="0">
                <a:effectLst/>
                <a:latin typeface="Segoe UI" panose="020B0502040204020203" pitchFamily="34" charset="0"/>
              </a:rPr>
              <a:t>-- Wat met gedrenkt hout? Vanaf welk moment voldoet dit wel aan de pop-verordening vandaag?</a:t>
            </a:r>
            <a:endParaRPr lang="nl-BE" sz="1200" dirty="0">
              <a:effectLst/>
              <a:latin typeface="Arial" panose="020B0604020202020204" pitchFamily="34" charset="0"/>
            </a:endParaRPr>
          </a:p>
          <a:p>
            <a:endParaRPr lang="fr-BE" sz="1200" dirty="0"/>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15</a:t>
            </a:fld>
            <a:endParaRPr lang="nl-BE"/>
          </a:p>
        </p:txBody>
      </p:sp>
    </p:spTree>
    <p:extLst>
      <p:ext uri="{BB962C8B-B14F-4D97-AF65-F5344CB8AC3E}">
        <p14:creationId xmlns:p14="http://schemas.microsoft.com/office/powerpoint/2010/main" val="3770158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3466B-9423-8218-92B2-2F41D17CAFC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8DAC461-4024-7651-3802-A0A8008D2E4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16837C6-84EA-5955-2C93-D97B45E35AE7}"/>
              </a:ext>
            </a:extLst>
          </p:cNvPr>
          <p:cNvSpPr>
            <a:spLocks noGrp="1"/>
          </p:cNvSpPr>
          <p:nvPr>
            <p:ph type="body" idx="1"/>
          </p:nvPr>
        </p:nvSpPr>
        <p:spPr/>
        <p:txBody>
          <a:bodyPr/>
          <a:lstStyle/>
          <a:p>
            <a:endParaRPr lang="fr-BE"/>
          </a:p>
        </p:txBody>
      </p:sp>
      <p:sp>
        <p:nvSpPr>
          <p:cNvPr id="4" name="Tijdelijke aanduiding voor dianummer 3">
            <a:extLst>
              <a:ext uri="{FF2B5EF4-FFF2-40B4-BE49-F238E27FC236}">
                <a16:creationId xmlns:a16="http://schemas.microsoft.com/office/drawing/2014/main" id="{0A928E3E-59A3-C7B5-9A9F-39F270BD2394}"/>
              </a:ext>
            </a:extLst>
          </p:cNvPr>
          <p:cNvSpPr>
            <a:spLocks noGrp="1"/>
          </p:cNvSpPr>
          <p:nvPr>
            <p:ph type="sldNum" sz="quarter" idx="5"/>
          </p:nvPr>
        </p:nvSpPr>
        <p:spPr/>
        <p:txBody>
          <a:bodyPr/>
          <a:lstStyle/>
          <a:p>
            <a:fld id="{614C1FCA-DAF0-407A-85C0-4767EB17A5B5}" type="slidenum">
              <a:rPr lang="nl-BE" smtClean="0"/>
              <a:t>16</a:t>
            </a:fld>
            <a:endParaRPr lang="nl-BE"/>
          </a:p>
        </p:txBody>
      </p:sp>
    </p:spTree>
    <p:extLst>
      <p:ext uri="{BB962C8B-B14F-4D97-AF65-F5344CB8AC3E}">
        <p14:creationId xmlns:p14="http://schemas.microsoft.com/office/powerpoint/2010/main" val="2002440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8BC76-0EEB-EEC8-469B-2477300DC6F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CF13771-DABE-B0DC-AD58-DF2945E78FB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9954174-7CF0-C98D-6924-66E24E820A20}"/>
              </a:ext>
            </a:extLst>
          </p:cNvPr>
          <p:cNvSpPr>
            <a:spLocks noGrp="1"/>
          </p:cNvSpPr>
          <p:nvPr>
            <p:ph type="body" idx="1"/>
          </p:nvPr>
        </p:nvSpPr>
        <p:spPr/>
        <p:txBody>
          <a:bodyPr/>
          <a:lstStyle/>
          <a:p>
            <a:endParaRPr lang="fr-BE"/>
          </a:p>
        </p:txBody>
      </p:sp>
      <p:sp>
        <p:nvSpPr>
          <p:cNvPr id="4" name="Tijdelijke aanduiding voor dianummer 3">
            <a:extLst>
              <a:ext uri="{FF2B5EF4-FFF2-40B4-BE49-F238E27FC236}">
                <a16:creationId xmlns:a16="http://schemas.microsoft.com/office/drawing/2014/main" id="{67C73C69-04D8-932F-60DD-B17F6332A3B6}"/>
              </a:ext>
            </a:extLst>
          </p:cNvPr>
          <p:cNvSpPr>
            <a:spLocks noGrp="1"/>
          </p:cNvSpPr>
          <p:nvPr>
            <p:ph type="sldNum" sz="quarter" idx="5"/>
          </p:nvPr>
        </p:nvSpPr>
        <p:spPr/>
        <p:txBody>
          <a:bodyPr/>
          <a:lstStyle/>
          <a:p>
            <a:fld id="{614C1FCA-DAF0-407A-85C0-4767EB17A5B5}" type="slidenum">
              <a:rPr lang="nl-BE" smtClean="0"/>
              <a:t>17</a:t>
            </a:fld>
            <a:endParaRPr lang="nl-BE"/>
          </a:p>
        </p:txBody>
      </p:sp>
    </p:spTree>
    <p:extLst>
      <p:ext uri="{BB962C8B-B14F-4D97-AF65-F5344CB8AC3E}">
        <p14:creationId xmlns:p14="http://schemas.microsoft.com/office/powerpoint/2010/main" val="705828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095D3-84FE-1C45-BE76-2CDDBA4F9F6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5FFDD1D-8B0F-7A66-0750-0BA8BC48139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04E4E2D-63D1-D21D-31C2-1557D36D58C6}"/>
              </a:ext>
            </a:extLst>
          </p:cNvPr>
          <p:cNvSpPr>
            <a:spLocks noGrp="1"/>
          </p:cNvSpPr>
          <p:nvPr>
            <p:ph type="body" idx="1"/>
          </p:nvPr>
        </p:nvSpPr>
        <p:spPr/>
        <p:txBody>
          <a:bodyPr/>
          <a:lstStyle/>
          <a:p>
            <a:r>
              <a:rPr lang="fr-BE" dirty="0" err="1"/>
              <a:t>Hergebruik</a:t>
            </a:r>
            <a:r>
              <a:rPr lang="fr-BE" dirty="0"/>
              <a:t> van </a:t>
            </a:r>
            <a:r>
              <a:rPr lang="fr-BE" dirty="0" err="1"/>
              <a:t>hout</a:t>
            </a:r>
            <a:r>
              <a:rPr lang="fr-BE" dirty="0"/>
              <a:t> van </a:t>
            </a:r>
            <a:r>
              <a:rPr lang="fr-BE" dirty="0" err="1"/>
              <a:t>palletten</a:t>
            </a:r>
            <a:r>
              <a:rPr lang="fr-BE" dirty="0"/>
              <a:t> om </a:t>
            </a:r>
            <a:r>
              <a:rPr lang="fr-BE" dirty="0" err="1"/>
              <a:t>vb</a:t>
            </a:r>
            <a:r>
              <a:rPr lang="fr-BE" dirty="0"/>
              <a:t> </a:t>
            </a:r>
            <a:r>
              <a:rPr lang="fr-BE" dirty="0" err="1"/>
              <a:t>meubels</a:t>
            </a:r>
            <a:r>
              <a:rPr lang="fr-BE" dirty="0"/>
              <a:t> van te </a:t>
            </a:r>
            <a:r>
              <a:rPr lang="fr-BE" dirty="0" err="1"/>
              <a:t>maken</a:t>
            </a:r>
            <a:r>
              <a:rPr lang="fr-BE" dirty="0"/>
              <a:t>, </a:t>
            </a:r>
            <a:r>
              <a:rPr lang="fr-BE" dirty="0" err="1"/>
              <a:t>rijmt</a:t>
            </a:r>
            <a:r>
              <a:rPr lang="fr-BE" dirty="0"/>
              <a:t> </a:t>
            </a:r>
            <a:r>
              <a:rPr lang="fr-BE" dirty="0" err="1"/>
              <a:t>wel</a:t>
            </a:r>
            <a:r>
              <a:rPr lang="fr-BE" dirty="0"/>
              <a:t> met </a:t>
            </a:r>
            <a:r>
              <a:rPr lang="fr-BE" dirty="0" err="1"/>
              <a:t>deze</a:t>
            </a:r>
            <a:r>
              <a:rPr lang="fr-BE" dirty="0"/>
              <a:t> </a:t>
            </a:r>
            <a:r>
              <a:rPr lang="fr-BE" dirty="0" err="1"/>
              <a:t>definitie</a:t>
            </a:r>
            <a:r>
              <a:rPr lang="fr-BE" dirty="0"/>
              <a:t>. (</a:t>
            </a:r>
            <a:r>
              <a:rPr lang="fr-BE" dirty="0" err="1"/>
              <a:t>Lichte</a:t>
            </a:r>
            <a:r>
              <a:rPr lang="fr-BE" dirty="0"/>
              <a:t>, </a:t>
            </a:r>
            <a:r>
              <a:rPr lang="fr-BE" dirty="0" err="1"/>
              <a:t>handmatige</a:t>
            </a:r>
            <a:r>
              <a:rPr lang="fr-BE" dirty="0"/>
              <a:t> </a:t>
            </a:r>
            <a:r>
              <a:rPr lang="fr-BE" dirty="0" err="1"/>
              <a:t>bewerkingen</a:t>
            </a:r>
            <a:r>
              <a:rPr lang="fr-BE" dirty="0"/>
              <a:t>. )</a:t>
            </a:r>
          </a:p>
        </p:txBody>
      </p:sp>
      <p:sp>
        <p:nvSpPr>
          <p:cNvPr id="4" name="Tijdelijke aanduiding voor dianummer 3">
            <a:extLst>
              <a:ext uri="{FF2B5EF4-FFF2-40B4-BE49-F238E27FC236}">
                <a16:creationId xmlns:a16="http://schemas.microsoft.com/office/drawing/2014/main" id="{3C6F39A9-EB8B-1EE0-CAA8-BD44AB1F9972}"/>
              </a:ext>
            </a:extLst>
          </p:cNvPr>
          <p:cNvSpPr>
            <a:spLocks noGrp="1"/>
          </p:cNvSpPr>
          <p:nvPr>
            <p:ph type="sldNum" sz="quarter" idx="5"/>
          </p:nvPr>
        </p:nvSpPr>
        <p:spPr/>
        <p:txBody>
          <a:bodyPr/>
          <a:lstStyle/>
          <a:p>
            <a:fld id="{614C1FCA-DAF0-407A-85C0-4767EB17A5B5}" type="slidenum">
              <a:rPr lang="nl-BE" smtClean="0"/>
              <a:t>18</a:t>
            </a:fld>
            <a:endParaRPr lang="nl-BE"/>
          </a:p>
        </p:txBody>
      </p:sp>
    </p:spTree>
    <p:extLst>
      <p:ext uri="{BB962C8B-B14F-4D97-AF65-F5344CB8AC3E}">
        <p14:creationId xmlns:p14="http://schemas.microsoft.com/office/powerpoint/2010/main" val="899853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961F8-6C3B-BB13-DDA3-33A1D6AF342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0DD5D44-BCD5-2EC3-1EF5-FD0C30CDBF5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E566FD6-714B-1383-AE8A-64D10F34A099}"/>
              </a:ext>
            </a:extLst>
          </p:cNvPr>
          <p:cNvSpPr>
            <a:spLocks noGrp="1"/>
          </p:cNvSpPr>
          <p:nvPr>
            <p:ph type="body" idx="1"/>
          </p:nvPr>
        </p:nvSpPr>
        <p:spPr/>
        <p:txBody>
          <a:bodyPr/>
          <a:lstStyle/>
          <a:p>
            <a:endParaRPr lang="fr-BE"/>
          </a:p>
        </p:txBody>
      </p:sp>
      <p:sp>
        <p:nvSpPr>
          <p:cNvPr id="4" name="Tijdelijke aanduiding voor dianummer 3">
            <a:extLst>
              <a:ext uri="{FF2B5EF4-FFF2-40B4-BE49-F238E27FC236}">
                <a16:creationId xmlns:a16="http://schemas.microsoft.com/office/drawing/2014/main" id="{D206135E-B44F-9300-87D8-8BD3120531BB}"/>
              </a:ext>
            </a:extLst>
          </p:cNvPr>
          <p:cNvSpPr>
            <a:spLocks noGrp="1"/>
          </p:cNvSpPr>
          <p:nvPr>
            <p:ph type="sldNum" sz="quarter" idx="5"/>
          </p:nvPr>
        </p:nvSpPr>
        <p:spPr/>
        <p:txBody>
          <a:bodyPr/>
          <a:lstStyle/>
          <a:p>
            <a:fld id="{614C1FCA-DAF0-407A-85C0-4767EB17A5B5}" type="slidenum">
              <a:rPr lang="nl-BE" smtClean="0"/>
              <a:t>19</a:t>
            </a:fld>
            <a:endParaRPr lang="nl-BE"/>
          </a:p>
        </p:txBody>
      </p:sp>
    </p:spTree>
    <p:extLst>
      <p:ext uri="{BB962C8B-B14F-4D97-AF65-F5344CB8AC3E}">
        <p14:creationId xmlns:p14="http://schemas.microsoft.com/office/powerpoint/2010/main" val="4159511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C16C8-2115-E80B-B128-2A8D46F0748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62CD0F8-BEC6-9073-8588-B4476BE94BB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5E157C1-AD05-B346-BD19-A5DD5E30B994}"/>
              </a:ext>
            </a:extLst>
          </p:cNvPr>
          <p:cNvSpPr>
            <a:spLocks noGrp="1"/>
          </p:cNvSpPr>
          <p:nvPr>
            <p:ph type="body" idx="1"/>
          </p:nvPr>
        </p:nvSpPr>
        <p:spPr/>
        <p:txBody>
          <a:bodyPr/>
          <a:lstStyle/>
          <a:p>
            <a:r>
              <a:rPr lang="nl-BE" sz="1800" dirty="0">
                <a:effectLst/>
                <a:latin typeface="Segoe UI" panose="020B0502040204020203" pitchFamily="34" charset="0"/>
              </a:rPr>
              <a:t>Is dit een werkbaar systeem?</a:t>
            </a:r>
          </a:p>
          <a:p>
            <a:r>
              <a:rPr lang="nl-BE" sz="1800" dirty="0">
                <a:effectLst/>
                <a:latin typeface="Segoe UI" panose="020B0502040204020203" pitchFamily="34" charset="0"/>
              </a:rPr>
              <a:t>Ervaring met een systeem van uitwisselen van </a:t>
            </a:r>
            <a:r>
              <a:rPr lang="nl-BE" sz="1800" dirty="0" err="1">
                <a:effectLst/>
                <a:latin typeface="Segoe UI" panose="020B0502040204020203" pitchFamily="34" charset="0"/>
              </a:rPr>
              <a:t>hergebruikinvtaris</a:t>
            </a:r>
            <a:r>
              <a:rPr lang="nl-BE" sz="1800" dirty="0">
                <a:effectLst/>
                <a:latin typeface="Segoe UI" panose="020B0502040204020203" pitchFamily="34" charset="0"/>
              </a:rPr>
              <a:t>?</a:t>
            </a:r>
          </a:p>
          <a:p>
            <a:r>
              <a:rPr lang="nl-BE" sz="1800" dirty="0">
                <a:effectLst/>
                <a:latin typeface="Segoe UI" panose="020B0502040204020203" pitchFamily="34" charset="0"/>
              </a:rPr>
              <a:t>Is dit een platform dat bij de overheid moet liggen / door de markt / combinatie? </a:t>
            </a:r>
          </a:p>
          <a:p>
            <a:r>
              <a:rPr lang="nl-BE" sz="1800" dirty="0">
                <a:effectLst/>
                <a:latin typeface="Segoe UI" panose="020B0502040204020203" pitchFamily="34" charset="0"/>
              </a:rPr>
              <a:t>Bij opmaken van inventaris: automatisch zoekertjes? </a:t>
            </a:r>
          </a:p>
          <a:p>
            <a:r>
              <a:rPr lang="nl-BE" sz="1800" dirty="0">
                <a:effectLst/>
                <a:latin typeface="Segoe UI" panose="020B0502040204020203" pitchFamily="34" charset="0"/>
              </a:rPr>
              <a:t>Is een verplichte pauze rond </a:t>
            </a:r>
            <a:r>
              <a:rPr lang="nl-BE" sz="1800" dirty="0" err="1">
                <a:effectLst/>
                <a:latin typeface="Segoe UI" panose="020B0502040204020203" pitchFamily="34" charset="0"/>
              </a:rPr>
              <a:t>urban</a:t>
            </a:r>
            <a:r>
              <a:rPr lang="nl-BE" sz="1800" dirty="0">
                <a:effectLst/>
                <a:latin typeface="Segoe UI" panose="020B0502040204020203" pitchFamily="34" charset="0"/>
              </a:rPr>
              <a:t> </a:t>
            </a:r>
            <a:r>
              <a:rPr lang="nl-BE" sz="1800" dirty="0" err="1">
                <a:effectLst/>
                <a:latin typeface="Segoe UI" panose="020B0502040204020203" pitchFamily="34" charset="0"/>
              </a:rPr>
              <a:t>mining</a:t>
            </a:r>
            <a:r>
              <a:rPr lang="nl-BE" sz="1800" dirty="0">
                <a:effectLst/>
                <a:latin typeface="Segoe UI" panose="020B0502040204020203" pitchFamily="34" charset="0"/>
              </a:rPr>
              <a:t> zinvol? In dezelfde periode als Asbest weghalen, F-gassen check…. Gelijk speelveld voor alle aannemers. </a:t>
            </a:r>
          </a:p>
          <a:p>
            <a:r>
              <a:rPr lang="nl-BE" sz="1800" dirty="0">
                <a:effectLst/>
                <a:latin typeface="Segoe UI" panose="020B0502040204020203" pitchFamily="34" charset="0"/>
              </a:rPr>
              <a:t>Problemen rond aansprakelijkheid?</a:t>
            </a:r>
          </a:p>
          <a:p>
            <a:endParaRPr lang="nl-BE" sz="1800" dirty="0">
              <a:effectLst/>
              <a:latin typeface="Segoe UI" panose="020B0502040204020203" pitchFamily="34" charset="0"/>
            </a:endParaRPr>
          </a:p>
          <a:p>
            <a:endParaRPr lang="nl-BE" sz="1800" dirty="0">
              <a:effectLst/>
              <a:latin typeface="Segoe UI" panose="020B0502040204020203" pitchFamily="34" charset="0"/>
            </a:endParaRPr>
          </a:p>
          <a:p>
            <a:r>
              <a:rPr lang="nl-BE" sz="1800" dirty="0">
                <a:effectLst/>
                <a:latin typeface="Segoe UI" panose="020B0502040204020203" pitchFamily="34" charset="0"/>
              </a:rPr>
              <a:t>Wie moet ervoor zorgen dat materiaal kan worden hergebruikt? </a:t>
            </a:r>
          </a:p>
          <a:p>
            <a:pPr marL="285750" indent="-285750">
              <a:buFont typeface="Arial" panose="020B0604020202020204" pitchFamily="34" charset="0"/>
              <a:buChar char="•"/>
            </a:pPr>
            <a:r>
              <a:rPr lang="nl-BE" sz="1800" dirty="0">
                <a:effectLst/>
                <a:latin typeface="Segoe UI" panose="020B0502040204020203" pitchFamily="34" charset="0"/>
              </a:rPr>
              <a:t>Aanbod: Aannemer vraagt na of materialen herbruikbaar zijn? </a:t>
            </a:r>
          </a:p>
          <a:p>
            <a:pPr marL="285750" indent="-285750">
              <a:buFont typeface="Arial" panose="020B0604020202020204" pitchFamily="34" charset="0"/>
              <a:buChar char="•"/>
            </a:pPr>
            <a:r>
              <a:rPr lang="nl-BE" sz="1800" dirty="0">
                <a:effectLst/>
                <a:latin typeface="Segoe UI" panose="020B0502040204020203" pitchFamily="34" charset="0"/>
              </a:rPr>
              <a:t>Vraag: Opdrachtgever via sloopbestek?</a:t>
            </a:r>
          </a:p>
          <a:p>
            <a:pPr marL="285750" indent="-285750">
              <a:buFont typeface="Arial" panose="020B0604020202020204" pitchFamily="34" charset="0"/>
              <a:buChar char="•"/>
            </a:pPr>
            <a:r>
              <a:rPr lang="nl-BE" sz="1800" dirty="0">
                <a:effectLst/>
                <a:latin typeface="Segoe UI" panose="020B0502040204020203" pitchFamily="34" charset="0"/>
              </a:rPr>
              <a:t>Verplichte pauze </a:t>
            </a:r>
            <a:r>
              <a:rPr lang="nl-BE" sz="1800" dirty="0" err="1">
                <a:effectLst/>
                <a:latin typeface="Segoe UI" panose="020B0502040204020203" pitchFamily="34" charset="0"/>
              </a:rPr>
              <a:t>ifv</a:t>
            </a:r>
            <a:r>
              <a:rPr lang="nl-BE" sz="1800" dirty="0">
                <a:effectLst/>
                <a:latin typeface="Segoe UI" panose="020B0502040204020203" pitchFamily="34" charset="0"/>
              </a:rPr>
              <a:t> hergebruik? </a:t>
            </a:r>
            <a:endParaRPr lang="fr-BE" dirty="0"/>
          </a:p>
        </p:txBody>
      </p:sp>
      <p:sp>
        <p:nvSpPr>
          <p:cNvPr id="4" name="Tijdelijke aanduiding voor dianummer 3">
            <a:extLst>
              <a:ext uri="{FF2B5EF4-FFF2-40B4-BE49-F238E27FC236}">
                <a16:creationId xmlns:a16="http://schemas.microsoft.com/office/drawing/2014/main" id="{8CE72FE1-CDB9-2645-F1FD-845396F7F45C}"/>
              </a:ext>
            </a:extLst>
          </p:cNvPr>
          <p:cNvSpPr>
            <a:spLocks noGrp="1"/>
          </p:cNvSpPr>
          <p:nvPr>
            <p:ph type="sldNum" sz="quarter" idx="5"/>
          </p:nvPr>
        </p:nvSpPr>
        <p:spPr/>
        <p:txBody>
          <a:bodyPr/>
          <a:lstStyle/>
          <a:p>
            <a:fld id="{614C1FCA-DAF0-407A-85C0-4767EB17A5B5}" type="slidenum">
              <a:rPr lang="nl-BE" smtClean="0"/>
              <a:t>20</a:t>
            </a:fld>
            <a:endParaRPr lang="nl-BE"/>
          </a:p>
        </p:txBody>
      </p:sp>
    </p:spTree>
    <p:extLst>
      <p:ext uri="{BB962C8B-B14F-4D97-AF65-F5344CB8AC3E}">
        <p14:creationId xmlns:p14="http://schemas.microsoft.com/office/powerpoint/2010/main" val="3998547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5"/>
          </p:nvPr>
        </p:nvSpPr>
        <p:spPr/>
        <p:txBody>
          <a:bodyPr/>
          <a:lstStyle/>
          <a:p>
            <a:fld id="{614C1FCA-DAF0-407A-85C0-4767EB17A5B5}" type="slidenum">
              <a:rPr lang="nl-BE" smtClean="0"/>
              <a:t>22</a:t>
            </a:fld>
            <a:endParaRPr lang="nl-BE"/>
          </a:p>
        </p:txBody>
      </p:sp>
    </p:spTree>
    <p:extLst>
      <p:ext uri="{BB962C8B-B14F-4D97-AF65-F5344CB8AC3E}">
        <p14:creationId xmlns:p14="http://schemas.microsoft.com/office/powerpoint/2010/main" val="2590272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2F96F-EE9E-3364-E021-5933AE66B1C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2143F4B-4C97-39E6-B86A-9472F03BE9E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912A617-4E73-84CF-D699-DB35B993A072}"/>
              </a:ext>
            </a:extLst>
          </p:cNvPr>
          <p:cNvSpPr>
            <a:spLocks noGrp="1"/>
          </p:cNvSpPr>
          <p:nvPr>
            <p:ph type="body" idx="1"/>
          </p:nvPr>
        </p:nvSpPr>
        <p:spPr/>
        <p:txBody>
          <a:bodyPr/>
          <a:lstStyle/>
          <a:p>
            <a:r>
              <a:rPr lang="fr-BE"/>
              <a:t>-</a:t>
            </a:r>
            <a:r>
              <a:rPr lang="fr-BE" err="1"/>
              <a:t>Bouwmaterialen</a:t>
            </a:r>
            <a:r>
              <a:rPr lang="fr-BE"/>
              <a:t>?</a:t>
            </a:r>
          </a:p>
        </p:txBody>
      </p:sp>
      <p:sp>
        <p:nvSpPr>
          <p:cNvPr id="4" name="Tijdelijke aanduiding voor dianummer 3">
            <a:extLst>
              <a:ext uri="{FF2B5EF4-FFF2-40B4-BE49-F238E27FC236}">
                <a16:creationId xmlns:a16="http://schemas.microsoft.com/office/drawing/2014/main" id="{624EB350-5CA4-B8F3-D2FD-7EFABBDC36C5}"/>
              </a:ext>
            </a:extLst>
          </p:cNvPr>
          <p:cNvSpPr>
            <a:spLocks noGrp="1"/>
          </p:cNvSpPr>
          <p:nvPr>
            <p:ph type="sldNum" sz="quarter" idx="5"/>
          </p:nvPr>
        </p:nvSpPr>
        <p:spPr/>
        <p:txBody>
          <a:bodyPr/>
          <a:lstStyle/>
          <a:p>
            <a:fld id="{614C1FCA-DAF0-407A-85C0-4767EB17A5B5}" type="slidenum">
              <a:rPr lang="nl-BE" smtClean="0"/>
              <a:t>4</a:t>
            </a:fld>
            <a:endParaRPr lang="nl-BE"/>
          </a:p>
        </p:txBody>
      </p:sp>
    </p:spTree>
    <p:extLst>
      <p:ext uri="{BB962C8B-B14F-4D97-AF65-F5344CB8AC3E}">
        <p14:creationId xmlns:p14="http://schemas.microsoft.com/office/powerpoint/2010/main" val="2773924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36F75-E841-5DA0-24D3-C3DF4D3C8A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6A70C6-F9EC-1E2D-5760-B31DE42072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73978B-4BE5-BF36-3FB1-393C89F9F817}"/>
              </a:ext>
            </a:extLst>
          </p:cNvPr>
          <p:cNvSpPr>
            <a:spLocks noGrp="1"/>
          </p:cNvSpPr>
          <p:nvPr>
            <p:ph type="body" idx="1"/>
          </p:nvPr>
        </p:nvSpPr>
        <p:spPr/>
        <p:txBody>
          <a:bodyPr/>
          <a:lstStyle/>
          <a:p>
            <a:endParaRPr lang="nl-BE"/>
          </a:p>
        </p:txBody>
      </p:sp>
      <p:sp>
        <p:nvSpPr>
          <p:cNvPr id="4" name="Slide Number Placeholder 3">
            <a:extLst>
              <a:ext uri="{FF2B5EF4-FFF2-40B4-BE49-F238E27FC236}">
                <a16:creationId xmlns:a16="http://schemas.microsoft.com/office/drawing/2014/main" id="{72D489EC-039E-FF2D-74E3-D5EB1BB3470B}"/>
              </a:ext>
            </a:extLst>
          </p:cNvPr>
          <p:cNvSpPr>
            <a:spLocks noGrp="1"/>
          </p:cNvSpPr>
          <p:nvPr>
            <p:ph type="sldNum" sz="quarter" idx="5"/>
          </p:nvPr>
        </p:nvSpPr>
        <p:spPr/>
        <p:txBody>
          <a:bodyPr/>
          <a:lstStyle/>
          <a:p>
            <a:fld id="{614C1FCA-DAF0-407A-85C0-4767EB17A5B5}" type="slidenum">
              <a:rPr lang="nl-BE" smtClean="0"/>
              <a:t>23</a:t>
            </a:fld>
            <a:endParaRPr lang="nl-BE"/>
          </a:p>
        </p:txBody>
      </p:sp>
    </p:spTree>
    <p:extLst>
      <p:ext uri="{BB962C8B-B14F-4D97-AF65-F5344CB8AC3E}">
        <p14:creationId xmlns:p14="http://schemas.microsoft.com/office/powerpoint/2010/main" val="3328312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88142-F416-748D-3D9F-77463B7BE3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92FD4E-5184-321A-DB0E-A80BF31D45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F11F7B-ACE5-EBB7-5A93-2AA5AD5DB422}"/>
              </a:ext>
            </a:extLst>
          </p:cNvPr>
          <p:cNvSpPr>
            <a:spLocks noGrp="1"/>
          </p:cNvSpPr>
          <p:nvPr>
            <p:ph type="body" idx="1"/>
          </p:nvPr>
        </p:nvSpPr>
        <p:spPr/>
        <p:txBody>
          <a:bodyPr/>
          <a:lstStyle/>
          <a:p>
            <a:endParaRPr lang="nl-BE"/>
          </a:p>
        </p:txBody>
      </p:sp>
      <p:sp>
        <p:nvSpPr>
          <p:cNvPr id="4" name="Slide Number Placeholder 3">
            <a:extLst>
              <a:ext uri="{FF2B5EF4-FFF2-40B4-BE49-F238E27FC236}">
                <a16:creationId xmlns:a16="http://schemas.microsoft.com/office/drawing/2014/main" id="{6FF3F23D-B070-B833-59A8-70D885C83EF9}"/>
              </a:ext>
            </a:extLst>
          </p:cNvPr>
          <p:cNvSpPr>
            <a:spLocks noGrp="1"/>
          </p:cNvSpPr>
          <p:nvPr>
            <p:ph type="sldNum" sz="quarter" idx="5"/>
          </p:nvPr>
        </p:nvSpPr>
        <p:spPr/>
        <p:txBody>
          <a:bodyPr/>
          <a:lstStyle/>
          <a:p>
            <a:fld id="{614C1FCA-DAF0-407A-85C0-4767EB17A5B5}" type="slidenum">
              <a:rPr lang="nl-BE" smtClean="0"/>
              <a:t>24</a:t>
            </a:fld>
            <a:endParaRPr lang="nl-BE"/>
          </a:p>
        </p:txBody>
      </p:sp>
    </p:spTree>
    <p:extLst>
      <p:ext uri="{BB962C8B-B14F-4D97-AF65-F5344CB8AC3E}">
        <p14:creationId xmlns:p14="http://schemas.microsoft.com/office/powerpoint/2010/main" val="999641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614C1FCA-DAF0-407A-85C0-4767EB17A5B5}" type="slidenum">
              <a:rPr lang="nl-BE" smtClean="0"/>
              <a:t>26</a:t>
            </a:fld>
            <a:endParaRPr lang="nl-BE"/>
          </a:p>
        </p:txBody>
      </p:sp>
    </p:spTree>
    <p:extLst>
      <p:ext uri="{BB962C8B-B14F-4D97-AF65-F5344CB8AC3E}">
        <p14:creationId xmlns:p14="http://schemas.microsoft.com/office/powerpoint/2010/main" val="2193037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DEB5B-0CA1-DFBA-D413-70CB2356C34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12A4135-4D51-7CD5-F82C-AA818760F40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CC0936B-0803-299C-ADA4-387757DF2440}"/>
              </a:ext>
            </a:extLst>
          </p:cNvPr>
          <p:cNvSpPr>
            <a:spLocks noGrp="1"/>
          </p:cNvSpPr>
          <p:nvPr>
            <p:ph type="body" idx="1"/>
          </p:nvPr>
        </p:nvSpPr>
        <p:spPr/>
        <p:txBody>
          <a:bodyPr/>
          <a:lstStyle/>
          <a:p>
            <a:r>
              <a:rPr lang="fr-BE"/>
              <a:t>-</a:t>
            </a:r>
            <a:r>
              <a:rPr lang="fr-BE" err="1"/>
              <a:t>Bouwmaterialen</a:t>
            </a:r>
            <a:r>
              <a:rPr lang="fr-BE"/>
              <a:t>?</a:t>
            </a:r>
          </a:p>
        </p:txBody>
      </p:sp>
      <p:sp>
        <p:nvSpPr>
          <p:cNvPr id="4" name="Tijdelijke aanduiding voor dianummer 3">
            <a:extLst>
              <a:ext uri="{FF2B5EF4-FFF2-40B4-BE49-F238E27FC236}">
                <a16:creationId xmlns:a16="http://schemas.microsoft.com/office/drawing/2014/main" id="{0F075C03-9656-9999-6C99-4F4979D882BB}"/>
              </a:ext>
            </a:extLst>
          </p:cNvPr>
          <p:cNvSpPr>
            <a:spLocks noGrp="1"/>
          </p:cNvSpPr>
          <p:nvPr>
            <p:ph type="sldNum" sz="quarter" idx="5"/>
          </p:nvPr>
        </p:nvSpPr>
        <p:spPr/>
        <p:txBody>
          <a:bodyPr/>
          <a:lstStyle/>
          <a:p>
            <a:fld id="{614C1FCA-DAF0-407A-85C0-4767EB17A5B5}" type="slidenum">
              <a:rPr lang="nl-BE" smtClean="0"/>
              <a:t>5</a:t>
            </a:fld>
            <a:endParaRPr lang="nl-BE"/>
          </a:p>
        </p:txBody>
      </p:sp>
    </p:spTree>
    <p:extLst>
      <p:ext uri="{BB962C8B-B14F-4D97-AF65-F5344CB8AC3E}">
        <p14:creationId xmlns:p14="http://schemas.microsoft.com/office/powerpoint/2010/main" val="545734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E8401-D1EA-C238-9F54-CA8C310906B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8C4ABC0-1645-EECA-9BE7-E6048660D1F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27960E9-88ED-F05E-1E46-5AB7AC0E692E}"/>
              </a:ext>
            </a:extLst>
          </p:cNvPr>
          <p:cNvSpPr>
            <a:spLocks noGrp="1"/>
          </p:cNvSpPr>
          <p:nvPr>
            <p:ph type="body" idx="1"/>
          </p:nvPr>
        </p:nvSpPr>
        <p:spPr/>
        <p:txBody>
          <a:bodyPr/>
          <a:lstStyle/>
          <a:p>
            <a:r>
              <a:rPr lang="fr-BE"/>
              <a:t>-</a:t>
            </a:r>
            <a:r>
              <a:rPr lang="fr-BE" err="1"/>
              <a:t>Bouwmaterialen</a:t>
            </a:r>
            <a:r>
              <a:rPr lang="fr-BE"/>
              <a:t>?</a:t>
            </a:r>
          </a:p>
        </p:txBody>
      </p:sp>
      <p:sp>
        <p:nvSpPr>
          <p:cNvPr id="4" name="Tijdelijke aanduiding voor dianummer 3">
            <a:extLst>
              <a:ext uri="{FF2B5EF4-FFF2-40B4-BE49-F238E27FC236}">
                <a16:creationId xmlns:a16="http://schemas.microsoft.com/office/drawing/2014/main" id="{890BDF45-0701-A61D-A0A4-ACF7FF71E7DB}"/>
              </a:ext>
            </a:extLst>
          </p:cNvPr>
          <p:cNvSpPr>
            <a:spLocks noGrp="1"/>
          </p:cNvSpPr>
          <p:nvPr>
            <p:ph type="sldNum" sz="quarter" idx="5"/>
          </p:nvPr>
        </p:nvSpPr>
        <p:spPr/>
        <p:txBody>
          <a:bodyPr/>
          <a:lstStyle/>
          <a:p>
            <a:fld id="{614C1FCA-DAF0-407A-85C0-4767EB17A5B5}" type="slidenum">
              <a:rPr lang="nl-BE" smtClean="0"/>
              <a:t>6</a:t>
            </a:fld>
            <a:endParaRPr lang="nl-BE"/>
          </a:p>
        </p:txBody>
      </p:sp>
    </p:spTree>
    <p:extLst>
      <p:ext uri="{BB962C8B-B14F-4D97-AF65-F5344CB8AC3E}">
        <p14:creationId xmlns:p14="http://schemas.microsoft.com/office/powerpoint/2010/main" val="2994072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D4C85-4845-88FD-5C1D-CD67814E5FF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EBDACEF-7D4B-14AC-5492-054DBED51E0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056F66E-8623-55CF-CD17-2485B3003FBC}"/>
              </a:ext>
            </a:extLst>
          </p:cNvPr>
          <p:cNvSpPr>
            <a:spLocks noGrp="1"/>
          </p:cNvSpPr>
          <p:nvPr>
            <p:ph type="body" idx="1"/>
          </p:nvPr>
        </p:nvSpPr>
        <p:spPr/>
        <p:txBody>
          <a:bodyPr/>
          <a:lstStyle/>
          <a:p>
            <a:r>
              <a:rPr lang="fr-BE" dirty="0"/>
              <a:t>-</a:t>
            </a:r>
            <a:r>
              <a:rPr lang="fr-BE" dirty="0" err="1"/>
              <a:t>Bouwmaterialen</a:t>
            </a:r>
            <a:r>
              <a:rPr lang="fr-BE" dirty="0"/>
              <a:t>?</a:t>
            </a:r>
          </a:p>
        </p:txBody>
      </p:sp>
      <p:sp>
        <p:nvSpPr>
          <p:cNvPr id="4" name="Tijdelijke aanduiding voor dianummer 3">
            <a:extLst>
              <a:ext uri="{FF2B5EF4-FFF2-40B4-BE49-F238E27FC236}">
                <a16:creationId xmlns:a16="http://schemas.microsoft.com/office/drawing/2014/main" id="{BDF2D8C0-50C7-7D1C-488A-8C5B4DD7834D}"/>
              </a:ext>
            </a:extLst>
          </p:cNvPr>
          <p:cNvSpPr>
            <a:spLocks noGrp="1"/>
          </p:cNvSpPr>
          <p:nvPr>
            <p:ph type="sldNum" sz="quarter" idx="5"/>
          </p:nvPr>
        </p:nvSpPr>
        <p:spPr/>
        <p:txBody>
          <a:bodyPr/>
          <a:lstStyle/>
          <a:p>
            <a:fld id="{614C1FCA-DAF0-407A-85C0-4767EB17A5B5}" type="slidenum">
              <a:rPr lang="nl-BE" smtClean="0"/>
              <a:t>7</a:t>
            </a:fld>
            <a:endParaRPr lang="nl-BE"/>
          </a:p>
        </p:txBody>
      </p:sp>
    </p:spTree>
    <p:extLst>
      <p:ext uri="{BB962C8B-B14F-4D97-AF65-F5344CB8AC3E}">
        <p14:creationId xmlns:p14="http://schemas.microsoft.com/office/powerpoint/2010/main" val="1667328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81C81-AA9B-DDF9-F3EC-6BDFDC35F1C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52C716D-4F21-E9D0-C2C3-BC42AA7C60B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B17F900-7B18-4799-2B9F-846328E83DED}"/>
              </a:ext>
            </a:extLst>
          </p:cNvPr>
          <p:cNvSpPr>
            <a:spLocks noGrp="1"/>
          </p:cNvSpPr>
          <p:nvPr>
            <p:ph type="body" idx="1"/>
          </p:nvPr>
        </p:nvSpPr>
        <p:spPr/>
        <p:txBody>
          <a:bodyPr/>
          <a:lstStyle/>
          <a:p>
            <a:r>
              <a:rPr lang="fr-BE" err="1"/>
              <a:t>Iets</a:t>
            </a:r>
            <a:r>
              <a:rPr lang="fr-BE"/>
              <a:t> </a:t>
            </a:r>
            <a:r>
              <a:rPr lang="fr-BE" err="1"/>
              <a:t>minder</a:t>
            </a:r>
            <a:r>
              <a:rPr lang="fr-BE"/>
              <a:t> sexy </a:t>
            </a:r>
            <a:r>
              <a:rPr lang="fr-BE" err="1"/>
              <a:t>onderwerp</a:t>
            </a:r>
            <a:r>
              <a:rPr lang="fr-BE"/>
              <a:t> – des te </a:t>
            </a:r>
            <a:r>
              <a:rPr lang="fr-BE" err="1"/>
              <a:t>belangrijker</a:t>
            </a:r>
            <a:endParaRPr lang="fr-BE"/>
          </a:p>
        </p:txBody>
      </p:sp>
      <p:sp>
        <p:nvSpPr>
          <p:cNvPr id="4" name="Tijdelijke aanduiding voor dianummer 3">
            <a:extLst>
              <a:ext uri="{FF2B5EF4-FFF2-40B4-BE49-F238E27FC236}">
                <a16:creationId xmlns:a16="http://schemas.microsoft.com/office/drawing/2014/main" id="{29941F2B-67DF-48F8-1F8E-E4D42B426C45}"/>
              </a:ext>
            </a:extLst>
          </p:cNvPr>
          <p:cNvSpPr>
            <a:spLocks noGrp="1"/>
          </p:cNvSpPr>
          <p:nvPr>
            <p:ph type="sldNum" sz="quarter" idx="5"/>
          </p:nvPr>
        </p:nvSpPr>
        <p:spPr/>
        <p:txBody>
          <a:bodyPr/>
          <a:lstStyle/>
          <a:p>
            <a:fld id="{614C1FCA-DAF0-407A-85C0-4767EB17A5B5}" type="slidenum">
              <a:rPr lang="nl-BE" smtClean="0"/>
              <a:t>8</a:t>
            </a:fld>
            <a:endParaRPr lang="nl-BE"/>
          </a:p>
        </p:txBody>
      </p:sp>
    </p:spTree>
    <p:extLst>
      <p:ext uri="{BB962C8B-B14F-4D97-AF65-F5344CB8AC3E}">
        <p14:creationId xmlns:p14="http://schemas.microsoft.com/office/powerpoint/2010/main" val="3972829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9</a:t>
            </a:fld>
            <a:endParaRPr lang="nl-BE"/>
          </a:p>
        </p:txBody>
      </p:sp>
    </p:spTree>
    <p:extLst>
      <p:ext uri="{BB962C8B-B14F-4D97-AF65-F5344CB8AC3E}">
        <p14:creationId xmlns:p14="http://schemas.microsoft.com/office/powerpoint/2010/main" val="1378522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10</a:t>
            </a:fld>
            <a:endParaRPr lang="nl-BE"/>
          </a:p>
        </p:txBody>
      </p:sp>
    </p:spTree>
    <p:extLst>
      <p:ext uri="{BB962C8B-B14F-4D97-AF65-F5344CB8AC3E}">
        <p14:creationId xmlns:p14="http://schemas.microsoft.com/office/powerpoint/2010/main" val="2722028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BE" err="1"/>
              <a:t>Waar</a:t>
            </a:r>
            <a:r>
              <a:rPr lang="fr-BE"/>
              <a:t> </a:t>
            </a:r>
            <a:r>
              <a:rPr lang="fr-BE" err="1"/>
              <a:t>ligt</a:t>
            </a:r>
            <a:r>
              <a:rPr lang="fr-BE"/>
              <a:t> de </a:t>
            </a:r>
            <a:r>
              <a:rPr lang="fr-BE" err="1"/>
              <a:t>grens</a:t>
            </a:r>
            <a:r>
              <a:rPr lang="fr-BE"/>
              <a:t> </a:t>
            </a:r>
            <a:r>
              <a:rPr lang="fr-BE" err="1"/>
              <a:t>tussen</a:t>
            </a:r>
            <a:r>
              <a:rPr lang="fr-BE"/>
              <a:t> </a:t>
            </a:r>
            <a:r>
              <a:rPr lang="fr-BE" err="1"/>
              <a:t>afvalstof</a:t>
            </a:r>
            <a:r>
              <a:rPr lang="fr-BE"/>
              <a:t> of </a:t>
            </a:r>
            <a:r>
              <a:rPr lang="fr-BE" err="1"/>
              <a:t>geen</a:t>
            </a:r>
            <a:r>
              <a:rPr lang="fr-BE"/>
              <a:t> </a:t>
            </a:r>
            <a:r>
              <a:rPr lang="fr-BE" err="1"/>
              <a:t>afvalstof</a:t>
            </a:r>
            <a:r>
              <a:rPr lang="fr-BE"/>
              <a:t>?</a:t>
            </a:r>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11</a:t>
            </a:fld>
            <a:endParaRPr lang="nl-BE"/>
          </a:p>
        </p:txBody>
      </p:sp>
    </p:spTree>
    <p:extLst>
      <p:ext uri="{BB962C8B-B14F-4D97-AF65-F5344CB8AC3E}">
        <p14:creationId xmlns:p14="http://schemas.microsoft.com/office/powerpoint/2010/main" val="5263491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6.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6.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2.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emf"/><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emf"/><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emf"/><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emf"/><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emf"/><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emf"/><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dia">
    <p:bg>
      <p:bgPr>
        <a:solidFill>
          <a:schemeClr val="bg1"/>
        </a:solidFill>
        <a:effectLst/>
      </p:bgPr>
    </p:bg>
    <p:spTree>
      <p:nvGrpSpPr>
        <p:cNvPr id="1" name=""/>
        <p:cNvGrpSpPr/>
        <p:nvPr/>
      </p:nvGrpSpPr>
      <p:grpSpPr>
        <a:xfrm>
          <a:off x="0" y="0"/>
          <a:ext cx="0" cy="0"/>
          <a:chOff x="0" y="0"/>
          <a:chExt cx="0" cy="0"/>
        </a:xfrm>
      </p:grpSpPr>
      <p:pic>
        <p:nvPicPr>
          <p:cNvPr id="20" name="Afbeelding 19"/>
          <p:cNvPicPr>
            <a:picLocks noChangeAspect="1"/>
          </p:cNvPicPr>
          <p:nvPr userDrawn="1"/>
        </p:nvPicPr>
        <p:blipFill rotWithShape="1">
          <a:blip r:embed="rId2">
            <a:extLst>
              <a:ext uri="{28A0092B-C50C-407E-A947-70E740481C1C}">
                <a14:useLocalDpi xmlns:a14="http://schemas.microsoft.com/office/drawing/2010/main" val="0"/>
              </a:ext>
            </a:extLst>
          </a:blip>
          <a:srcRect t="13692" r="23935" b="8499"/>
          <a:stretch/>
        </p:blipFill>
        <p:spPr>
          <a:xfrm>
            <a:off x="6250488" y="-12526"/>
            <a:ext cx="5937337" cy="6889315"/>
          </a:xfrm>
          <a:prstGeom prst="rect">
            <a:avLst/>
          </a:prstGeom>
        </p:spPr>
      </p:pic>
      <p:sp>
        <p:nvSpPr>
          <p:cNvPr id="16" name="Gelijkbenige driehoek 15"/>
          <p:cNvSpPr/>
          <p:nvPr userDrawn="1"/>
        </p:nvSpPr>
        <p:spPr>
          <a:xfrm>
            <a:off x="4822522" y="0"/>
            <a:ext cx="4597052" cy="6858000"/>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Rechthoek 16"/>
          <p:cNvSpPr/>
          <p:nvPr userDrawn="1"/>
        </p:nvSpPr>
        <p:spPr>
          <a:xfrm>
            <a:off x="384000" y="0"/>
            <a:ext cx="674331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p:cNvSpPr/>
          <p:nvPr userDrawn="1"/>
        </p:nvSpPr>
        <p:spPr>
          <a:xfrm>
            <a:off x="0" y="0"/>
            <a:ext cx="38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2" name="Title 1"/>
          <p:cNvSpPr>
            <a:spLocks noGrp="1"/>
          </p:cNvSpPr>
          <p:nvPr>
            <p:ph type="ctrTitle"/>
          </p:nvPr>
        </p:nvSpPr>
        <p:spPr>
          <a:xfrm>
            <a:off x="600323" y="992548"/>
            <a:ext cx="7579173" cy="2396980"/>
          </a:xfrm>
        </p:spPr>
        <p:txBody>
          <a:bodyPr anchor="b"/>
          <a:lstStyle>
            <a:lvl1pPr algn="l">
              <a:defRPr sz="6000">
                <a:solidFill>
                  <a:schemeClr val="bg1"/>
                </a:solidFill>
              </a:defRPr>
            </a:lvl1pPr>
          </a:lstStyle>
          <a:p>
            <a:r>
              <a:rPr lang="fr-FR"/>
              <a:t>Modifiez le style du titre</a:t>
            </a:r>
            <a:endParaRPr lang="en-US"/>
          </a:p>
        </p:txBody>
      </p:sp>
      <p:sp>
        <p:nvSpPr>
          <p:cNvPr id="3" name="Subtitle 2"/>
          <p:cNvSpPr>
            <a:spLocks noGrp="1"/>
          </p:cNvSpPr>
          <p:nvPr>
            <p:ph type="subTitle" idx="1"/>
          </p:nvPr>
        </p:nvSpPr>
        <p:spPr>
          <a:xfrm>
            <a:off x="600325" y="3732755"/>
            <a:ext cx="7767061" cy="1551973"/>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
        <p:nvSpPr>
          <p:cNvPr id="10" name="Tijdelijke aanduiding voor tekst 7"/>
          <p:cNvSpPr>
            <a:spLocks noGrp="1"/>
          </p:cNvSpPr>
          <p:nvPr>
            <p:ph type="body" sz="quarter" idx="13" hasCustomPrompt="1"/>
          </p:nvPr>
        </p:nvSpPr>
        <p:spPr>
          <a:xfrm>
            <a:off x="2566111" y="5627955"/>
            <a:ext cx="6415051" cy="522323"/>
          </a:xfrm>
        </p:spPr>
        <p:txBody>
          <a:bodyPr>
            <a:normAutofit/>
          </a:bodyPr>
          <a:lstStyle>
            <a:lvl1pPr marL="0" indent="0" algn="l">
              <a:buNone/>
              <a:defRPr sz="2000" b="0">
                <a:solidFill>
                  <a:schemeClr val="bg1"/>
                </a:solidFill>
                <a:latin typeface="Calibri" panose="020F0502020204030204" pitchFamily="34" charset="0"/>
                <a:cs typeface="Calibri" panose="020F0502020204030204" pitchFamily="34" charset="0"/>
              </a:defRPr>
            </a:lvl1pPr>
          </a:lstStyle>
          <a:p>
            <a:pPr lvl="0"/>
            <a:r>
              <a:rPr lang="nl-NL"/>
              <a:t>Klik om de naam van de spreker te bewerken</a:t>
            </a:r>
            <a:endParaRPr lang="nl-BE"/>
          </a:p>
        </p:txBody>
      </p:sp>
      <p:pic>
        <p:nvPicPr>
          <p:cNvPr id="4" name="Afbeelding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17272" y="392782"/>
            <a:ext cx="2572253" cy="1002422"/>
          </a:xfrm>
          <a:prstGeom prst="rect">
            <a:avLst/>
          </a:prstGeom>
        </p:spPr>
      </p:pic>
      <p:pic>
        <p:nvPicPr>
          <p:cNvPr id="5" name="Afbeelding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0324" y="5619808"/>
            <a:ext cx="1536508" cy="939683"/>
          </a:xfrm>
          <a:prstGeom prst="rect">
            <a:avLst/>
          </a:prstGeom>
        </p:spPr>
      </p:pic>
    </p:spTree>
    <p:extLst>
      <p:ext uri="{BB962C8B-B14F-4D97-AF65-F5344CB8AC3E}">
        <p14:creationId xmlns:p14="http://schemas.microsoft.com/office/powerpoint/2010/main" val="3035433736"/>
      </p:ext>
    </p:extLst>
  </p:cSld>
  <p:clrMapOvr>
    <a:masterClrMapping/>
  </p:clrMapOvr>
  <p:extLst>
    <p:ext uri="{DCECCB84-F9BA-43D5-87BE-67443E8EF086}">
      <p15:sldGuideLst xmlns:p15="http://schemas.microsoft.com/office/powerpoint/2012/main">
        <p15:guide id="0" orient="horz" pos="187" userDrawn="1">
          <p15:clr>
            <a:srgbClr val="FBAE40"/>
          </p15:clr>
        </p15:guide>
        <p15:guide id="1" pos="74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Alternatieve Titeldia 6">
    <p:bg>
      <p:bgPr>
        <a:solidFill>
          <a:schemeClr val="bg1"/>
        </a:solidFill>
        <a:effectLst/>
      </p:bgPr>
    </p:bg>
    <p:spTree>
      <p:nvGrpSpPr>
        <p:cNvPr id="1" name=""/>
        <p:cNvGrpSpPr/>
        <p:nvPr/>
      </p:nvGrpSpPr>
      <p:grpSpPr>
        <a:xfrm>
          <a:off x="0" y="0"/>
          <a:ext cx="0" cy="0"/>
          <a:chOff x="0" y="0"/>
          <a:chExt cx="0" cy="0"/>
        </a:xfrm>
      </p:grpSpPr>
      <p:pic>
        <p:nvPicPr>
          <p:cNvPr id="4" name="Afbeelding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659" t="-377" r="21494" b="377"/>
          <a:stretch/>
        </p:blipFill>
        <p:spPr>
          <a:xfrm>
            <a:off x="5900469" y="-36173"/>
            <a:ext cx="6291532" cy="6894173"/>
          </a:xfrm>
          <a:prstGeom prst="rect">
            <a:avLst/>
          </a:prstGeom>
        </p:spPr>
      </p:pic>
      <p:sp>
        <p:nvSpPr>
          <p:cNvPr id="14" name="Rechthoek 11"/>
          <p:cNvSpPr/>
          <p:nvPr userDrawn="1"/>
        </p:nvSpPr>
        <p:spPr>
          <a:xfrm>
            <a:off x="0" y="0"/>
            <a:ext cx="9101989" cy="6858000"/>
          </a:xfrm>
          <a:custGeom>
            <a:avLst/>
            <a:gdLst>
              <a:gd name="connsiteX0" fmla="*/ 0 w 4438892"/>
              <a:gd name="connsiteY0" fmla="*/ 0 h 6858000"/>
              <a:gd name="connsiteX1" fmla="*/ 4438892 w 4438892"/>
              <a:gd name="connsiteY1" fmla="*/ 0 h 6858000"/>
              <a:gd name="connsiteX2" fmla="*/ 4438892 w 4438892"/>
              <a:gd name="connsiteY2" fmla="*/ 6858000 h 6858000"/>
              <a:gd name="connsiteX3" fmla="*/ 0 w 4438892"/>
              <a:gd name="connsiteY3" fmla="*/ 6858000 h 6858000"/>
              <a:gd name="connsiteX4" fmla="*/ 0 w 4438892"/>
              <a:gd name="connsiteY4" fmla="*/ 0 h 6858000"/>
              <a:gd name="connsiteX0" fmla="*/ 0 w 6826492"/>
              <a:gd name="connsiteY0" fmla="*/ 0 h 6858000"/>
              <a:gd name="connsiteX1" fmla="*/ 6826492 w 6826492"/>
              <a:gd name="connsiteY1" fmla="*/ 0 h 6858000"/>
              <a:gd name="connsiteX2" fmla="*/ 4438892 w 6826492"/>
              <a:gd name="connsiteY2" fmla="*/ 6858000 h 6858000"/>
              <a:gd name="connsiteX3" fmla="*/ 0 w 6826492"/>
              <a:gd name="connsiteY3" fmla="*/ 6858000 h 6858000"/>
              <a:gd name="connsiteX4" fmla="*/ 0 w 68264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6492" h="6858000">
                <a:moveTo>
                  <a:pt x="0" y="0"/>
                </a:moveTo>
                <a:lnTo>
                  <a:pt x="6826492" y="0"/>
                </a:lnTo>
                <a:lnTo>
                  <a:pt x="4438892" y="6858000"/>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2" name="Title 1"/>
          <p:cNvSpPr>
            <a:spLocks noGrp="1"/>
          </p:cNvSpPr>
          <p:nvPr>
            <p:ph type="ctrTitle"/>
          </p:nvPr>
        </p:nvSpPr>
        <p:spPr>
          <a:xfrm>
            <a:off x="768001" y="1080001"/>
            <a:ext cx="6495319" cy="1358400"/>
          </a:xfrm>
        </p:spPr>
        <p:txBody>
          <a:bodyPr anchor="t">
            <a:normAutofit/>
          </a:bodyPr>
          <a:lstStyle>
            <a:lvl1pPr algn="l">
              <a:defRPr sz="3600" b="1">
                <a:solidFill>
                  <a:schemeClr val="bg1"/>
                </a:solidFill>
                <a:latin typeface="Calibri" panose="020F0502020204030204" pitchFamily="34" charset="0"/>
              </a:defRPr>
            </a:lvl1pPr>
          </a:lstStyle>
          <a:p>
            <a:r>
              <a:rPr lang="fr-FR"/>
              <a:t>Modifiez le style du titre</a:t>
            </a:r>
            <a:endParaRPr lang="en-US"/>
          </a:p>
        </p:txBody>
      </p:sp>
      <p:sp>
        <p:nvSpPr>
          <p:cNvPr id="3" name="Subtitle 2"/>
          <p:cNvSpPr>
            <a:spLocks noGrp="1"/>
          </p:cNvSpPr>
          <p:nvPr>
            <p:ph type="subTitle" idx="1"/>
          </p:nvPr>
        </p:nvSpPr>
        <p:spPr>
          <a:xfrm>
            <a:off x="761273" y="2705102"/>
            <a:ext cx="5884125" cy="2566284"/>
          </a:xfrm>
          <a:prstGeom prst="rect">
            <a:avLst/>
          </a:prstGeom>
        </p:spPr>
        <p:txBody>
          <a:bodyPr/>
          <a:lstStyle>
            <a:lvl1pPr marL="0" indent="0" algn="l">
              <a:buNone/>
              <a:defRPr sz="2400" b="1">
                <a:solidFill>
                  <a:schemeClr val="bg1"/>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
        <p:nvSpPr>
          <p:cNvPr id="11" name="Tijdelijke aanduiding voor tekst 7"/>
          <p:cNvSpPr>
            <a:spLocks noGrp="1"/>
          </p:cNvSpPr>
          <p:nvPr>
            <p:ph type="body" sz="quarter" idx="13" hasCustomPrompt="1"/>
          </p:nvPr>
        </p:nvSpPr>
        <p:spPr>
          <a:xfrm>
            <a:off x="761274" y="5085007"/>
            <a:ext cx="5488097" cy="506412"/>
          </a:xfrm>
          <a:prstGeom prst="rect">
            <a:avLst/>
          </a:prstGeom>
        </p:spPr>
        <p:txBody>
          <a:bodyPr/>
          <a:lstStyle>
            <a:lvl1pPr marL="0" indent="0">
              <a:buNone/>
              <a:defRPr>
                <a:solidFill>
                  <a:schemeClr val="bg1"/>
                </a:solidFill>
                <a:latin typeface="Calibri" panose="020F0502020204030204" pitchFamily="34" charset="0"/>
              </a:defRPr>
            </a:lvl1pPr>
          </a:lstStyle>
          <a:p>
            <a:pPr lvl="0"/>
            <a:r>
              <a:rPr lang="nl-NL"/>
              <a:t>Klik om de naam van de spreker te bewerken</a:t>
            </a:r>
            <a:endParaRPr lang="nl-BE"/>
          </a:p>
        </p:txBody>
      </p:sp>
      <p:pic>
        <p:nvPicPr>
          <p:cNvPr id="9" name="Afbeelding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0324" y="5619808"/>
            <a:ext cx="1536508" cy="939683"/>
          </a:xfrm>
          <a:prstGeom prst="rect">
            <a:avLst/>
          </a:prstGeom>
        </p:spPr>
      </p:pic>
      <p:pic>
        <p:nvPicPr>
          <p:cNvPr id="10" name="Afbeelding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17272" y="392782"/>
            <a:ext cx="2572253" cy="1002422"/>
          </a:xfrm>
          <a:prstGeom prst="rect">
            <a:avLst/>
          </a:prstGeom>
        </p:spPr>
      </p:pic>
    </p:spTree>
    <p:extLst>
      <p:ext uri="{BB962C8B-B14F-4D97-AF65-F5344CB8AC3E}">
        <p14:creationId xmlns:p14="http://schemas.microsoft.com/office/powerpoint/2010/main" val="3779162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Alternatieve Titeldia 2">
    <p:bg>
      <p:bgPr>
        <a:pattFill prst="ltUpDiag">
          <a:fgClr>
            <a:schemeClr val="bg2"/>
          </a:fgClr>
          <a:bgClr>
            <a:schemeClr val="bg1"/>
          </a:bgClr>
        </a:pattFill>
        <a:effectLst/>
      </p:bgPr>
    </p:bg>
    <p:spTree>
      <p:nvGrpSpPr>
        <p:cNvPr id="1" name=""/>
        <p:cNvGrpSpPr/>
        <p:nvPr/>
      </p:nvGrpSpPr>
      <p:grpSpPr>
        <a:xfrm>
          <a:off x="0" y="0"/>
          <a:ext cx="0" cy="0"/>
          <a:chOff x="0" y="0"/>
          <a:chExt cx="0" cy="0"/>
        </a:xfrm>
      </p:grpSpPr>
      <p:sp>
        <p:nvSpPr>
          <p:cNvPr id="12" name="Rechthoek 11"/>
          <p:cNvSpPr/>
          <p:nvPr/>
        </p:nvSpPr>
        <p:spPr>
          <a:xfrm>
            <a:off x="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3" name="Trapezium 12"/>
          <p:cNvSpPr>
            <a:spLocks noChangeAspect="1"/>
          </p:cNvSpPr>
          <p:nvPr/>
        </p:nvSpPr>
        <p:spPr>
          <a:xfrm>
            <a:off x="1" y="0"/>
            <a:ext cx="10065279" cy="6858000"/>
          </a:xfrm>
          <a:prstGeom prst="trapezoid">
            <a:avLst>
              <a:gd name="adj" fmla="val 3489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2" name="Title 1"/>
          <p:cNvSpPr>
            <a:spLocks noGrp="1"/>
          </p:cNvSpPr>
          <p:nvPr>
            <p:ph type="ctrTitle"/>
          </p:nvPr>
        </p:nvSpPr>
        <p:spPr>
          <a:xfrm>
            <a:off x="768001" y="1193817"/>
            <a:ext cx="6495319" cy="2088000"/>
          </a:xfrm>
        </p:spPr>
        <p:txBody>
          <a:bodyPr lIns="0" tIns="0" rIns="0" bIns="0" anchor="b"/>
          <a:lstStyle>
            <a:lvl1pPr algn="l">
              <a:defRPr sz="6000" b="1">
                <a:solidFill>
                  <a:schemeClr val="bg1"/>
                </a:solidFill>
                <a:latin typeface="Calibri" panose="020F0502020204030204" pitchFamily="34" charset="0"/>
              </a:defRPr>
            </a:lvl1pPr>
          </a:lstStyle>
          <a:p>
            <a:r>
              <a:rPr lang="nl-NL"/>
              <a:t>Klik om de stijl te bewerken</a:t>
            </a:r>
            <a:endParaRPr lang="en-US"/>
          </a:p>
        </p:txBody>
      </p:sp>
      <p:sp>
        <p:nvSpPr>
          <p:cNvPr id="3" name="Subtitle 2"/>
          <p:cNvSpPr>
            <a:spLocks noGrp="1"/>
          </p:cNvSpPr>
          <p:nvPr>
            <p:ph type="subTitle" idx="1"/>
          </p:nvPr>
        </p:nvSpPr>
        <p:spPr>
          <a:xfrm>
            <a:off x="768000" y="3626770"/>
            <a:ext cx="7438011" cy="1655762"/>
          </a:xfrm>
          <a:prstGeom prst="rect">
            <a:avLst/>
          </a:prstGeom>
        </p:spPr>
        <p:txBody>
          <a:bodyPr lIns="0" tIns="0" rIns="0" bIns="0"/>
          <a:lstStyle>
            <a:lvl1pPr marL="0" indent="0" algn="l">
              <a:buNone/>
              <a:defRPr sz="2400" b="1">
                <a:solidFill>
                  <a:schemeClr val="bg1"/>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10" name="Tijdelijke aanduiding voor tekst 7"/>
          <p:cNvSpPr>
            <a:spLocks noGrp="1"/>
          </p:cNvSpPr>
          <p:nvPr>
            <p:ph type="body" sz="quarter" idx="13" hasCustomPrompt="1"/>
          </p:nvPr>
        </p:nvSpPr>
        <p:spPr>
          <a:xfrm>
            <a:off x="2446489" y="5627485"/>
            <a:ext cx="8074279" cy="506412"/>
          </a:xfrm>
          <a:prstGeom prst="rect">
            <a:avLst/>
          </a:prstGeom>
        </p:spPr>
        <p:txBody>
          <a:bodyPr lIns="0" tIns="0" rIns="0" bIns="0"/>
          <a:lstStyle>
            <a:lvl1pPr marL="0" indent="0">
              <a:buNone/>
              <a:defRPr sz="2000" b="0">
                <a:solidFill>
                  <a:schemeClr val="bg1"/>
                </a:solidFill>
                <a:latin typeface="Calibri" panose="020F0502020204030204" pitchFamily="34" charset="0"/>
              </a:defRPr>
            </a:lvl1pPr>
          </a:lstStyle>
          <a:p>
            <a:pPr lvl="0"/>
            <a:r>
              <a:rPr lang="nl-NL"/>
              <a:t>Klik om de naam van de spreker te bewerken</a:t>
            </a:r>
            <a:endParaRPr lang="nl-BE"/>
          </a:p>
        </p:txBody>
      </p:sp>
      <p:pic>
        <p:nvPicPr>
          <p:cNvPr id="14" name="Afbeelding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0324" y="5619808"/>
            <a:ext cx="1536508" cy="939683"/>
          </a:xfrm>
          <a:prstGeom prst="rect">
            <a:avLst/>
          </a:prstGeom>
        </p:spPr>
      </p:pic>
      <p:pic>
        <p:nvPicPr>
          <p:cNvPr id="15" name="Afbeelding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17272" y="392782"/>
            <a:ext cx="2572253" cy="1002422"/>
          </a:xfrm>
          <a:prstGeom prst="rect">
            <a:avLst/>
          </a:prstGeom>
        </p:spPr>
      </p:pic>
    </p:spTree>
    <p:extLst>
      <p:ext uri="{BB962C8B-B14F-4D97-AF65-F5344CB8AC3E}">
        <p14:creationId xmlns:p14="http://schemas.microsoft.com/office/powerpoint/2010/main" val="4237850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lternatieve Titeldia 6">
    <p:bg>
      <p:bgPr>
        <a:solidFill>
          <a:schemeClr val="bg1"/>
        </a:solidFill>
        <a:effectLst/>
      </p:bgPr>
    </p:bg>
    <p:spTree>
      <p:nvGrpSpPr>
        <p:cNvPr id="1" name=""/>
        <p:cNvGrpSpPr/>
        <p:nvPr/>
      </p:nvGrpSpPr>
      <p:grpSpPr>
        <a:xfrm>
          <a:off x="0" y="0"/>
          <a:ext cx="0" cy="0"/>
          <a:chOff x="0" y="0"/>
          <a:chExt cx="0" cy="0"/>
        </a:xfrm>
      </p:grpSpPr>
      <p:pic>
        <p:nvPicPr>
          <p:cNvPr id="10" name="Afbeelding 9"/>
          <p:cNvPicPr>
            <a:picLocks noChangeAspect="1"/>
          </p:cNvPicPr>
          <p:nvPr userDrawn="1"/>
        </p:nvPicPr>
        <p:blipFill rotWithShape="1">
          <a:blip r:embed="rId2">
            <a:extLst>
              <a:ext uri="{28A0092B-C50C-407E-A947-70E740481C1C}">
                <a14:useLocalDpi xmlns:a14="http://schemas.microsoft.com/office/drawing/2010/main" val="0"/>
              </a:ext>
            </a:extLst>
          </a:blip>
          <a:srcRect l="37930" t="14450" r="5789" b="14618"/>
          <a:stretch/>
        </p:blipFill>
        <p:spPr>
          <a:xfrm>
            <a:off x="5909733" y="1"/>
            <a:ext cx="6289984" cy="6896099"/>
          </a:xfrm>
          <a:prstGeom prst="rect">
            <a:avLst/>
          </a:prstGeom>
        </p:spPr>
      </p:pic>
      <p:sp>
        <p:nvSpPr>
          <p:cNvPr id="12" name="Rechthoek 11"/>
          <p:cNvSpPr/>
          <p:nvPr/>
        </p:nvSpPr>
        <p:spPr>
          <a:xfrm>
            <a:off x="0" y="0"/>
            <a:ext cx="9101989" cy="6858000"/>
          </a:xfrm>
          <a:custGeom>
            <a:avLst/>
            <a:gdLst>
              <a:gd name="connsiteX0" fmla="*/ 0 w 4438892"/>
              <a:gd name="connsiteY0" fmla="*/ 0 h 6858000"/>
              <a:gd name="connsiteX1" fmla="*/ 4438892 w 4438892"/>
              <a:gd name="connsiteY1" fmla="*/ 0 h 6858000"/>
              <a:gd name="connsiteX2" fmla="*/ 4438892 w 4438892"/>
              <a:gd name="connsiteY2" fmla="*/ 6858000 h 6858000"/>
              <a:gd name="connsiteX3" fmla="*/ 0 w 4438892"/>
              <a:gd name="connsiteY3" fmla="*/ 6858000 h 6858000"/>
              <a:gd name="connsiteX4" fmla="*/ 0 w 4438892"/>
              <a:gd name="connsiteY4" fmla="*/ 0 h 6858000"/>
              <a:gd name="connsiteX0" fmla="*/ 0 w 6826492"/>
              <a:gd name="connsiteY0" fmla="*/ 0 h 6858000"/>
              <a:gd name="connsiteX1" fmla="*/ 6826492 w 6826492"/>
              <a:gd name="connsiteY1" fmla="*/ 0 h 6858000"/>
              <a:gd name="connsiteX2" fmla="*/ 4438892 w 6826492"/>
              <a:gd name="connsiteY2" fmla="*/ 6858000 h 6858000"/>
              <a:gd name="connsiteX3" fmla="*/ 0 w 6826492"/>
              <a:gd name="connsiteY3" fmla="*/ 6858000 h 6858000"/>
              <a:gd name="connsiteX4" fmla="*/ 0 w 68264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6492" h="6858000">
                <a:moveTo>
                  <a:pt x="0" y="0"/>
                </a:moveTo>
                <a:lnTo>
                  <a:pt x="6826492" y="0"/>
                </a:lnTo>
                <a:lnTo>
                  <a:pt x="4438892" y="6858000"/>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2" name="Title 1"/>
          <p:cNvSpPr>
            <a:spLocks noGrp="1"/>
          </p:cNvSpPr>
          <p:nvPr>
            <p:ph type="ctrTitle"/>
          </p:nvPr>
        </p:nvSpPr>
        <p:spPr>
          <a:xfrm>
            <a:off x="768001" y="1080001"/>
            <a:ext cx="6495319" cy="1358400"/>
          </a:xfrm>
        </p:spPr>
        <p:txBody>
          <a:bodyPr lIns="0" tIns="0" rIns="0" bIns="0" anchor="t">
            <a:normAutofit/>
          </a:bodyPr>
          <a:lstStyle>
            <a:lvl1pPr algn="l">
              <a:defRPr sz="3600" b="1">
                <a:solidFill>
                  <a:schemeClr val="bg1"/>
                </a:solidFill>
                <a:latin typeface="Calibri" panose="020F0502020204030204" pitchFamily="34" charset="0"/>
              </a:defRPr>
            </a:lvl1pPr>
          </a:lstStyle>
          <a:p>
            <a:r>
              <a:rPr lang="nl-NL"/>
              <a:t>Klik om de stijl te bewerken</a:t>
            </a:r>
            <a:endParaRPr lang="en-US"/>
          </a:p>
        </p:txBody>
      </p:sp>
      <p:sp>
        <p:nvSpPr>
          <p:cNvPr id="3" name="Subtitle 2"/>
          <p:cNvSpPr>
            <a:spLocks noGrp="1"/>
          </p:cNvSpPr>
          <p:nvPr>
            <p:ph type="subTitle" idx="1"/>
          </p:nvPr>
        </p:nvSpPr>
        <p:spPr>
          <a:xfrm>
            <a:off x="761273" y="2705102"/>
            <a:ext cx="5884125" cy="2566284"/>
          </a:xfrm>
          <a:prstGeom prst="rect">
            <a:avLst/>
          </a:prstGeom>
        </p:spPr>
        <p:txBody>
          <a:bodyPr lIns="0" tIns="0" rIns="0" bIns="0"/>
          <a:lstStyle>
            <a:lvl1pPr marL="0" indent="0" algn="l">
              <a:buNone/>
              <a:defRPr sz="2400" b="1">
                <a:solidFill>
                  <a:schemeClr val="bg1"/>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11" name="Tijdelijke aanduiding voor tekst 7"/>
          <p:cNvSpPr>
            <a:spLocks noGrp="1"/>
          </p:cNvSpPr>
          <p:nvPr>
            <p:ph type="body" sz="quarter" idx="13" hasCustomPrompt="1"/>
          </p:nvPr>
        </p:nvSpPr>
        <p:spPr>
          <a:xfrm>
            <a:off x="2418708" y="5619808"/>
            <a:ext cx="5488097" cy="506412"/>
          </a:xfrm>
          <a:prstGeom prst="rect">
            <a:avLst/>
          </a:prstGeom>
        </p:spPr>
        <p:txBody>
          <a:bodyPr lIns="0" tIns="0" rIns="0" bIns="0"/>
          <a:lstStyle>
            <a:lvl1pPr marL="0" indent="0">
              <a:buNone/>
              <a:defRPr sz="2000" b="0">
                <a:solidFill>
                  <a:schemeClr val="bg1"/>
                </a:solidFill>
                <a:latin typeface="Calibri" panose="020F0502020204030204" pitchFamily="34" charset="0"/>
              </a:defRPr>
            </a:lvl1pPr>
          </a:lstStyle>
          <a:p>
            <a:pPr lvl="0"/>
            <a:r>
              <a:rPr lang="nl-NL"/>
              <a:t>Klik om de naam van de spreker te bewerken</a:t>
            </a:r>
            <a:endParaRPr lang="nl-BE"/>
          </a:p>
        </p:txBody>
      </p:sp>
      <p:pic>
        <p:nvPicPr>
          <p:cNvPr id="9" name="Afbeelding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0324" y="5619808"/>
            <a:ext cx="1536508" cy="939683"/>
          </a:xfrm>
          <a:prstGeom prst="rect">
            <a:avLst/>
          </a:prstGeom>
        </p:spPr>
      </p:pic>
      <p:pic>
        <p:nvPicPr>
          <p:cNvPr id="15" name="Afbeelding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17272" y="392782"/>
            <a:ext cx="2572253" cy="1002422"/>
          </a:xfrm>
          <a:prstGeom prst="rect">
            <a:avLst/>
          </a:prstGeom>
        </p:spPr>
      </p:pic>
    </p:spTree>
    <p:extLst>
      <p:ext uri="{BB962C8B-B14F-4D97-AF65-F5344CB8AC3E}">
        <p14:creationId xmlns:p14="http://schemas.microsoft.com/office/powerpoint/2010/main" val="2127092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eldia">
    <p:bg>
      <p:bgPr>
        <a:solidFill>
          <a:schemeClr val="bg1"/>
        </a:solidFill>
        <a:effectLst/>
      </p:bgPr>
    </p:bg>
    <p:spTree>
      <p:nvGrpSpPr>
        <p:cNvPr id="1" name=""/>
        <p:cNvGrpSpPr/>
        <p:nvPr/>
      </p:nvGrpSpPr>
      <p:grpSpPr>
        <a:xfrm>
          <a:off x="0" y="0"/>
          <a:ext cx="0" cy="0"/>
          <a:chOff x="0" y="0"/>
          <a:chExt cx="0" cy="0"/>
        </a:xfrm>
      </p:grpSpPr>
      <p:pic>
        <p:nvPicPr>
          <p:cNvPr id="20" name="Afbeelding 19"/>
          <p:cNvPicPr>
            <a:picLocks noChangeAspect="1"/>
          </p:cNvPicPr>
          <p:nvPr userDrawn="1"/>
        </p:nvPicPr>
        <p:blipFill rotWithShape="1">
          <a:blip r:embed="rId2">
            <a:extLst>
              <a:ext uri="{28A0092B-C50C-407E-A947-70E740481C1C}">
                <a14:useLocalDpi xmlns:a14="http://schemas.microsoft.com/office/drawing/2010/main" val="0"/>
              </a:ext>
            </a:extLst>
          </a:blip>
          <a:srcRect t="13692" r="23935" b="8499"/>
          <a:stretch/>
        </p:blipFill>
        <p:spPr>
          <a:xfrm>
            <a:off x="6250488" y="-12526"/>
            <a:ext cx="5937337" cy="6889315"/>
          </a:xfrm>
          <a:prstGeom prst="rect">
            <a:avLst/>
          </a:prstGeom>
        </p:spPr>
      </p:pic>
      <p:sp>
        <p:nvSpPr>
          <p:cNvPr id="16" name="Gelijkbenige driehoek 15"/>
          <p:cNvSpPr/>
          <p:nvPr userDrawn="1"/>
        </p:nvSpPr>
        <p:spPr>
          <a:xfrm>
            <a:off x="4822522" y="0"/>
            <a:ext cx="4597052" cy="6858000"/>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Rechthoek 16"/>
          <p:cNvSpPr/>
          <p:nvPr userDrawn="1"/>
        </p:nvSpPr>
        <p:spPr>
          <a:xfrm>
            <a:off x="384000" y="0"/>
            <a:ext cx="674331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p:cNvSpPr/>
          <p:nvPr userDrawn="1"/>
        </p:nvSpPr>
        <p:spPr>
          <a:xfrm>
            <a:off x="0" y="0"/>
            <a:ext cx="38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2" name="Title 1"/>
          <p:cNvSpPr>
            <a:spLocks noGrp="1"/>
          </p:cNvSpPr>
          <p:nvPr>
            <p:ph type="ctrTitle"/>
          </p:nvPr>
        </p:nvSpPr>
        <p:spPr>
          <a:xfrm>
            <a:off x="600323" y="992548"/>
            <a:ext cx="7579173" cy="2396980"/>
          </a:xfrm>
        </p:spPr>
        <p:txBody>
          <a:bodyPr anchor="b"/>
          <a:lstStyle>
            <a:lvl1pPr algn="l">
              <a:defRPr sz="6000">
                <a:solidFill>
                  <a:schemeClr val="bg1"/>
                </a:solidFill>
              </a:defRPr>
            </a:lvl1pPr>
          </a:lstStyle>
          <a:p>
            <a:r>
              <a:rPr lang="nl-NL"/>
              <a:t>Klik om stijl te bewerken</a:t>
            </a:r>
            <a:endParaRPr lang="en-US"/>
          </a:p>
        </p:txBody>
      </p:sp>
      <p:sp>
        <p:nvSpPr>
          <p:cNvPr id="3" name="Subtitle 2"/>
          <p:cNvSpPr>
            <a:spLocks noGrp="1"/>
          </p:cNvSpPr>
          <p:nvPr>
            <p:ph type="subTitle" idx="1"/>
          </p:nvPr>
        </p:nvSpPr>
        <p:spPr>
          <a:xfrm>
            <a:off x="600325" y="3732755"/>
            <a:ext cx="7767061" cy="1551973"/>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10" name="Tijdelijke aanduiding voor tekst 7"/>
          <p:cNvSpPr>
            <a:spLocks noGrp="1"/>
          </p:cNvSpPr>
          <p:nvPr>
            <p:ph type="body" sz="quarter" idx="13" hasCustomPrompt="1"/>
          </p:nvPr>
        </p:nvSpPr>
        <p:spPr>
          <a:xfrm>
            <a:off x="2566111" y="5627955"/>
            <a:ext cx="6415051" cy="522323"/>
          </a:xfrm>
        </p:spPr>
        <p:txBody>
          <a:bodyPr>
            <a:normAutofit/>
          </a:bodyPr>
          <a:lstStyle>
            <a:lvl1pPr marL="0" indent="0" algn="l">
              <a:buNone/>
              <a:defRPr sz="2000" b="0">
                <a:solidFill>
                  <a:schemeClr val="bg1"/>
                </a:solidFill>
                <a:latin typeface="Calibri" panose="020F0502020204030204" pitchFamily="34" charset="0"/>
                <a:cs typeface="Calibri" panose="020F0502020204030204" pitchFamily="34" charset="0"/>
              </a:defRPr>
            </a:lvl1pPr>
          </a:lstStyle>
          <a:p>
            <a:pPr lvl="0"/>
            <a:r>
              <a:rPr lang="nl-NL"/>
              <a:t>Klik om de naam van de spreker te bewerken</a:t>
            </a:r>
            <a:endParaRPr lang="nl-BE"/>
          </a:p>
        </p:txBody>
      </p:sp>
      <p:pic>
        <p:nvPicPr>
          <p:cNvPr id="4" name="Afbeelding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17272" y="392782"/>
            <a:ext cx="2572253" cy="1002422"/>
          </a:xfrm>
          <a:prstGeom prst="rect">
            <a:avLst/>
          </a:prstGeom>
        </p:spPr>
      </p:pic>
      <p:pic>
        <p:nvPicPr>
          <p:cNvPr id="5" name="Afbeelding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0324" y="5619808"/>
            <a:ext cx="1536508" cy="939683"/>
          </a:xfrm>
          <a:prstGeom prst="rect">
            <a:avLst/>
          </a:prstGeom>
        </p:spPr>
      </p:pic>
    </p:spTree>
    <p:extLst>
      <p:ext uri="{BB962C8B-B14F-4D97-AF65-F5344CB8AC3E}">
        <p14:creationId xmlns:p14="http://schemas.microsoft.com/office/powerpoint/2010/main" val="3966985085"/>
      </p:ext>
    </p:extLst>
  </p:cSld>
  <p:clrMapOvr>
    <a:masterClrMapping/>
  </p:clrMapOvr>
  <p:extLst>
    <p:ext uri="{DCECCB84-F9BA-43D5-87BE-67443E8EF086}">
      <p15:sldGuideLst xmlns:p15="http://schemas.microsoft.com/office/powerpoint/2012/main">
        <p15:guide id="0" orient="horz" pos="187">
          <p15:clr>
            <a:srgbClr val="FBAE40"/>
          </p15:clr>
        </p15:guide>
        <p15:guide id="1" pos="743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ternatieve_Titeldia">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51467" y="1440000"/>
            <a:ext cx="10656251" cy="2088000"/>
          </a:xfrm>
        </p:spPr>
        <p:txBody>
          <a:bodyPr anchor="b"/>
          <a:lstStyle>
            <a:lvl1pPr algn="l">
              <a:defRPr sz="6000">
                <a:solidFill>
                  <a:schemeClr val="bg2"/>
                </a:solidFill>
              </a:defRPr>
            </a:lvl1pPr>
          </a:lstStyle>
          <a:p>
            <a:r>
              <a:rPr lang="nl-NL"/>
              <a:t>Klik om stijl te bewerken</a:t>
            </a:r>
            <a:endParaRPr lang="en-US"/>
          </a:p>
        </p:txBody>
      </p:sp>
      <p:sp>
        <p:nvSpPr>
          <p:cNvPr id="3" name="Subtitle 2"/>
          <p:cNvSpPr>
            <a:spLocks noGrp="1"/>
          </p:cNvSpPr>
          <p:nvPr>
            <p:ph type="subTitle" idx="1"/>
          </p:nvPr>
        </p:nvSpPr>
        <p:spPr>
          <a:xfrm>
            <a:off x="1151467" y="3744000"/>
            <a:ext cx="10656251" cy="1298026"/>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11" name="Tijdelijke aanduiding voor tekst 7"/>
          <p:cNvSpPr>
            <a:spLocks noGrp="1"/>
          </p:cNvSpPr>
          <p:nvPr>
            <p:ph type="body" sz="quarter" idx="13" hasCustomPrompt="1"/>
          </p:nvPr>
        </p:nvSpPr>
        <p:spPr>
          <a:xfrm>
            <a:off x="1151468" y="5042026"/>
            <a:ext cx="7764701" cy="506412"/>
          </a:xfrm>
        </p:spPr>
        <p:txBody>
          <a:bodyPr/>
          <a:lstStyle>
            <a:lvl1pPr marL="0" indent="0">
              <a:buNone/>
              <a:defRPr>
                <a:solidFill>
                  <a:schemeClr val="bg2"/>
                </a:solidFill>
                <a:latin typeface="FlandersArtSans-Regular" panose="00000500000000000000" pitchFamily="2" charset="0"/>
              </a:defRPr>
            </a:lvl1pPr>
          </a:lstStyle>
          <a:p>
            <a:pPr lvl="0"/>
            <a:r>
              <a:rPr lang="nl-NL"/>
              <a:t>Klik om de naam van de spreker te bewerken</a:t>
            </a:r>
            <a:endParaRPr lang="nl-BE"/>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8816" y="5612004"/>
            <a:ext cx="1548902" cy="885087"/>
          </a:xfrm>
          <a:prstGeom prst="rect">
            <a:avLst/>
          </a:prstGeom>
        </p:spPr>
      </p:pic>
      <p:pic>
        <p:nvPicPr>
          <p:cNvPr id="6" name="Afbeelding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768" y="5808359"/>
            <a:ext cx="1623437" cy="688731"/>
          </a:xfrm>
          <a:prstGeom prst="rect">
            <a:avLst/>
          </a:prstGeom>
        </p:spPr>
      </p:pic>
    </p:spTree>
    <p:extLst>
      <p:ext uri="{BB962C8B-B14F-4D97-AF65-F5344CB8AC3E}">
        <p14:creationId xmlns:p14="http://schemas.microsoft.com/office/powerpoint/2010/main" val="1049224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el en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2"/>
                </a:solidFill>
              </a:defRPr>
            </a:lvl1pPr>
          </a:lstStyle>
          <a:p>
            <a:r>
              <a:rPr lang="nl-NL"/>
              <a:t>Klik om stijl te bewerken</a:t>
            </a:r>
            <a:endParaRPr lang="nl-BE"/>
          </a:p>
        </p:txBody>
      </p:sp>
      <p:sp>
        <p:nvSpPr>
          <p:cNvPr id="4" name="Tijdelijke aanduiding voor tekst 3"/>
          <p:cNvSpPr>
            <a:spLocks noGrp="1"/>
          </p:cNvSpPr>
          <p:nvPr>
            <p:ph type="body" sz="quarter" idx="10"/>
          </p:nvPr>
        </p:nvSpPr>
        <p:spPr>
          <a:xfrm>
            <a:off x="768351" y="1808164"/>
            <a:ext cx="11040533" cy="3781425"/>
          </a:xfrm>
        </p:spPr>
        <p:txBody>
          <a:bodyPr/>
          <a:lstStyle>
            <a:lvl1pPr marL="288000" indent="-288000">
              <a:buClr>
                <a:schemeClr val="tx1"/>
              </a:buClr>
              <a:buSzPct val="90000"/>
              <a:buFont typeface="Webdings" panose="05030102010509060703" pitchFamily="18" charset="2"/>
              <a:buChar char=""/>
              <a:defRPr>
                <a:solidFill>
                  <a:schemeClr val="tx1"/>
                </a:solidFill>
              </a:defRPr>
            </a:lvl1pPr>
            <a:lvl2pPr marL="576000" indent="-288000">
              <a:spcBef>
                <a:spcPts val="300"/>
              </a:spcBef>
              <a:buClr>
                <a:schemeClr val="tx1">
                  <a:lumMod val="50000"/>
                  <a:lumOff val="50000"/>
                </a:schemeClr>
              </a:buClr>
              <a:buSzPct val="75000"/>
              <a:buFont typeface="Wingdings" panose="05000000000000000000" pitchFamily="2" charset="2"/>
              <a:buChar char="§"/>
              <a:defRPr>
                <a:solidFill>
                  <a:schemeClr val="tx1">
                    <a:lumMod val="50000"/>
                    <a:lumOff val="50000"/>
                  </a:schemeClr>
                </a:solidFill>
              </a:defRPr>
            </a:lvl2pPr>
            <a:lvl3pPr marL="864000" indent="-288000">
              <a:spcBef>
                <a:spcPts val="300"/>
              </a:spcBef>
              <a:buClr>
                <a:schemeClr val="bg1">
                  <a:lumMod val="50000"/>
                </a:schemeClr>
              </a:buClr>
              <a:buSzPct val="90000"/>
              <a:buFont typeface="Courier New" panose="02070309020205020404" pitchFamily="49" charset="0"/>
              <a:buChar char="o"/>
              <a:defRPr>
                <a:solidFill>
                  <a:schemeClr val="bg1">
                    <a:lumMod val="50000"/>
                  </a:schemeClr>
                </a:solidFill>
              </a:defRPr>
            </a:lvl3pPr>
            <a:lvl4pPr marL="1152000" indent="-288000">
              <a:spcBef>
                <a:spcPts val="300"/>
              </a:spcBef>
              <a:buClr>
                <a:schemeClr val="bg1">
                  <a:lumMod val="50000"/>
                </a:schemeClr>
              </a:buClr>
              <a:buSzPct val="75000"/>
              <a:buFont typeface="Arial" panose="020B0604020202020204" pitchFamily="34" charset="0"/>
              <a:buChar char="•"/>
              <a:defRPr>
                <a:solidFill>
                  <a:schemeClr val="bg1">
                    <a:lumMod val="50000"/>
                  </a:schemeClr>
                </a:solidFill>
              </a:defRPr>
            </a:lvl4pPr>
            <a:lvl5pPr marL="1440000" indent="-288000">
              <a:spcBef>
                <a:spcPts val="300"/>
              </a:spcBef>
              <a:buClr>
                <a:schemeClr val="bg1">
                  <a:lumMod val="50000"/>
                </a:schemeClr>
              </a:buClr>
              <a:buSzPct val="90000"/>
              <a:buFont typeface="FlandersArtSans-Regular" panose="00000500000000000000" pitchFamily="50" charset="0"/>
              <a:buChar char="−"/>
              <a:defRPr>
                <a:solidFill>
                  <a:schemeClr val="bg1">
                    <a:lumMod val="50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Slide Number Placeholder 5"/>
          <p:cNvSpPr>
            <a:spLocks noGrp="1"/>
          </p:cNvSpPr>
          <p:nvPr>
            <p:ph type="sldNum" sz="quarter" idx="12"/>
          </p:nvPr>
        </p:nvSpPr>
        <p:spPr>
          <a:xfrm>
            <a:off x="4692369" y="6057534"/>
            <a:ext cx="2803444" cy="384174"/>
          </a:xfrm>
          <a:prstGeom prst="rect">
            <a:avLst/>
          </a:prstGeom>
        </p:spPr>
        <p:txBody>
          <a:bodyPr anchor="ctr" anchorCtr="1"/>
          <a:lstStyle>
            <a:lvl1pPr>
              <a:defRPr sz="1200">
                <a:solidFill>
                  <a:schemeClr val="tx2"/>
                </a:solidFill>
                <a:latin typeface="Calibri Light" panose="020F0302020204030204" pitchFamily="34" charset="0"/>
              </a:defRPr>
            </a:lvl1pPr>
          </a:lstStyle>
          <a:p>
            <a:fld id="{7DAD7678-3C6F-4DE1-A59F-12BC40F05B4C}" type="datetime1">
              <a:rPr lang="nl-BE" smtClean="0"/>
              <a:pPr/>
              <a:t>25/06/2025</a:t>
            </a:fld>
            <a:r>
              <a:rPr lang="nl-BE"/>
              <a:t> | </a:t>
            </a:r>
            <a:fld id="{4FEC29A6-96D2-4855-B02C-489BA0EAE082}" type="slidenum">
              <a:rPr lang="nl-BE" smtClean="0"/>
              <a:pPr/>
              <a:t>‹#›</a:t>
            </a:fld>
            <a:endParaRPr lang="nl-BE"/>
          </a:p>
        </p:txBody>
      </p:sp>
      <p:pic>
        <p:nvPicPr>
          <p:cNvPr id="10" name="Afbeelding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8816" y="5612004"/>
            <a:ext cx="1548902" cy="885087"/>
          </a:xfrm>
          <a:prstGeom prst="rect">
            <a:avLst/>
          </a:prstGeom>
        </p:spPr>
      </p:pic>
      <p:pic>
        <p:nvPicPr>
          <p:cNvPr id="11" name="Afbeelding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768" y="5808359"/>
            <a:ext cx="1623437" cy="688731"/>
          </a:xfrm>
          <a:prstGeom prst="rect">
            <a:avLst/>
          </a:prstGeom>
        </p:spPr>
      </p:pic>
    </p:spTree>
    <p:extLst>
      <p:ext uri="{BB962C8B-B14F-4D97-AF65-F5344CB8AC3E}">
        <p14:creationId xmlns:p14="http://schemas.microsoft.com/office/powerpoint/2010/main" val="3787476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nl-NL"/>
              <a:t>Klik om stijl te bewerken</a:t>
            </a:r>
            <a:endParaRPr lang="en-US"/>
          </a:p>
        </p:txBody>
      </p:sp>
      <p:sp>
        <p:nvSpPr>
          <p:cNvPr id="3" name="Text Placeholder 2"/>
          <p:cNvSpPr>
            <a:spLocks noGrp="1"/>
          </p:cNvSpPr>
          <p:nvPr>
            <p:ph type="body" idx="1"/>
          </p:nvPr>
        </p:nvSpPr>
        <p:spPr>
          <a:xfrm>
            <a:off x="831852" y="4589465"/>
            <a:ext cx="8750633"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8816" y="5612004"/>
            <a:ext cx="1548902" cy="885087"/>
          </a:xfrm>
          <a:prstGeom prst="rect">
            <a:avLst/>
          </a:prstGeom>
        </p:spPr>
      </p:pic>
      <p:pic>
        <p:nvPicPr>
          <p:cNvPr id="9" name="Afbeelding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768" y="5808359"/>
            <a:ext cx="1623437" cy="688731"/>
          </a:xfrm>
          <a:prstGeom prst="rect">
            <a:avLst/>
          </a:prstGeom>
        </p:spPr>
      </p:pic>
    </p:spTree>
    <p:extLst>
      <p:ext uri="{BB962C8B-B14F-4D97-AF65-F5344CB8AC3E}">
        <p14:creationId xmlns:p14="http://schemas.microsoft.com/office/powerpoint/2010/main" val="1168916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nl-NL"/>
              <a:t>Klik om stijl te bewerken</a:t>
            </a:r>
            <a:endParaRPr lang="en-US"/>
          </a:p>
        </p:txBody>
      </p:sp>
      <p:sp>
        <p:nvSpPr>
          <p:cNvPr id="11" name="Tijdelijke aanduiding voor inhoud 7"/>
          <p:cNvSpPr>
            <a:spLocks noGrp="1"/>
          </p:cNvSpPr>
          <p:nvPr>
            <p:ph sz="quarter" idx="15"/>
          </p:nvPr>
        </p:nvSpPr>
        <p:spPr>
          <a:xfrm>
            <a:off x="768000" y="1841242"/>
            <a:ext cx="5424000" cy="3789091"/>
          </a:xfrm>
        </p:spPr>
        <p:txBody>
          <a:bodyPr/>
          <a:lstStyle>
            <a:lvl1pPr marL="288000" indent="-288000">
              <a:buClr>
                <a:schemeClr val="tx1">
                  <a:lumMod val="95000"/>
                  <a:lumOff val="5000"/>
                </a:schemeClr>
              </a:buClr>
              <a:buSzPct val="90000"/>
              <a:buFont typeface="Webdings" panose="05030102010509060703" pitchFamily="18" charset="2"/>
              <a:buChar char="4"/>
              <a:defRPr>
                <a:solidFill>
                  <a:schemeClr val="tx1">
                    <a:lumMod val="95000"/>
                    <a:lumOff val="5000"/>
                  </a:schemeClr>
                </a:solidFill>
              </a:defRPr>
            </a:lvl1pPr>
            <a:lvl2pPr marL="576000" indent="-288000">
              <a:spcBef>
                <a:spcPts val="300"/>
              </a:spcBef>
              <a:buClr>
                <a:schemeClr val="bg1">
                  <a:lumMod val="50000"/>
                </a:schemeClr>
              </a:buClr>
              <a:buSzPct val="75000"/>
              <a:buFont typeface="Wingdings" panose="05000000000000000000" pitchFamily="2" charset="2"/>
              <a:buChar char="§"/>
              <a:defRPr>
                <a:solidFill>
                  <a:schemeClr val="bg1">
                    <a:lumMod val="50000"/>
                  </a:schemeClr>
                </a:solidFill>
              </a:defRPr>
            </a:lvl2pPr>
            <a:lvl3pPr marL="864000" indent="-288000">
              <a:spcBef>
                <a:spcPts val="300"/>
              </a:spcBef>
              <a:buClr>
                <a:schemeClr val="bg1">
                  <a:lumMod val="50000"/>
                </a:schemeClr>
              </a:buClr>
              <a:buSzPct val="90000"/>
              <a:buFont typeface="Courier New" panose="02070309020205020404" pitchFamily="49" charset="0"/>
              <a:buChar char="o"/>
              <a:defRPr>
                <a:solidFill>
                  <a:schemeClr val="bg1">
                    <a:lumMod val="50000"/>
                  </a:schemeClr>
                </a:solidFill>
              </a:defRPr>
            </a:lvl3pPr>
            <a:lvl4pPr marL="1152000" indent="-288000">
              <a:spcBef>
                <a:spcPts val="300"/>
              </a:spcBef>
              <a:buClr>
                <a:schemeClr val="bg1">
                  <a:lumMod val="50000"/>
                </a:schemeClr>
              </a:buClr>
              <a:buSzPct val="75000"/>
              <a:buFont typeface="Arial" panose="020B0604020202020204" pitchFamily="34" charset="0"/>
              <a:buChar char="•"/>
              <a:defRPr>
                <a:solidFill>
                  <a:schemeClr val="bg1">
                    <a:lumMod val="50000"/>
                  </a:schemeClr>
                </a:solidFill>
              </a:defRPr>
            </a:lvl4pPr>
            <a:lvl5pPr marL="1440000" indent="-288000">
              <a:spcBef>
                <a:spcPts val="300"/>
              </a:spcBef>
              <a:buClr>
                <a:schemeClr val="bg1">
                  <a:lumMod val="50000"/>
                </a:schemeClr>
              </a:buClr>
              <a:buSzPct val="90000"/>
              <a:buFont typeface="FlandersArtSans-Regular" panose="00000500000000000000" pitchFamily="50" charset="0"/>
              <a:buChar char="−"/>
              <a:defRPr>
                <a:solidFill>
                  <a:schemeClr val="bg1">
                    <a:lumMod val="50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8" name="Slide Number Placeholder 5"/>
          <p:cNvSpPr>
            <a:spLocks noGrp="1"/>
          </p:cNvSpPr>
          <p:nvPr>
            <p:ph type="sldNum" sz="quarter" idx="12"/>
          </p:nvPr>
        </p:nvSpPr>
        <p:spPr>
          <a:xfrm>
            <a:off x="4692369" y="6057534"/>
            <a:ext cx="2803444" cy="384174"/>
          </a:xfrm>
          <a:prstGeom prst="rect">
            <a:avLst/>
          </a:prstGeom>
        </p:spPr>
        <p:txBody>
          <a:bodyPr anchor="ctr" anchorCtr="1"/>
          <a:lstStyle>
            <a:lvl1pPr>
              <a:defRPr sz="1200">
                <a:solidFill>
                  <a:schemeClr val="tx2"/>
                </a:solidFill>
                <a:latin typeface="Calibri Light" panose="020F0302020204030204" pitchFamily="34" charset="0"/>
              </a:defRPr>
            </a:lvl1pPr>
          </a:lstStyle>
          <a:p>
            <a:fld id="{7DAD7678-3C6F-4DE1-A59F-12BC40F05B4C}" type="datetime1">
              <a:rPr lang="nl-BE" smtClean="0"/>
              <a:pPr/>
              <a:t>25/06/2025</a:t>
            </a:fld>
            <a:r>
              <a:rPr lang="nl-BE"/>
              <a:t> | </a:t>
            </a:r>
            <a:fld id="{4FEC29A6-96D2-4855-B02C-489BA0EAE082}" type="slidenum">
              <a:rPr lang="nl-BE" smtClean="0"/>
              <a:pPr/>
              <a:t>‹#›</a:t>
            </a:fld>
            <a:endParaRPr lang="nl-BE"/>
          </a:p>
        </p:txBody>
      </p:sp>
      <p:sp>
        <p:nvSpPr>
          <p:cNvPr id="10" name="Tijdelijke aanduiding voor inhoud 7"/>
          <p:cNvSpPr>
            <a:spLocks noGrp="1"/>
          </p:cNvSpPr>
          <p:nvPr>
            <p:ph sz="quarter" idx="16"/>
          </p:nvPr>
        </p:nvSpPr>
        <p:spPr>
          <a:xfrm>
            <a:off x="6383717" y="1841242"/>
            <a:ext cx="5424000" cy="3789091"/>
          </a:xfrm>
        </p:spPr>
        <p:txBody>
          <a:bodyPr/>
          <a:lstStyle>
            <a:lvl1pPr marL="288000" indent="-288000">
              <a:buClr>
                <a:schemeClr val="tx1">
                  <a:lumMod val="95000"/>
                  <a:lumOff val="5000"/>
                </a:schemeClr>
              </a:buClr>
              <a:buSzPct val="90000"/>
              <a:buFont typeface="Webdings" panose="05030102010509060703" pitchFamily="18" charset="2"/>
              <a:buChar char="4"/>
              <a:defRPr>
                <a:solidFill>
                  <a:schemeClr val="tx1">
                    <a:lumMod val="95000"/>
                    <a:lumOff val="5000"/>
                  </a:schemeClr>
                </a:solidFill>
              </a:defRPr>
            </a:lvl1pPr>
            <a:lvl2pPr marL="576000" indent="-288000">
              <a:spcBef>
                <a:spcPts val="300"/>
              </a:spcBef>
              <a:buClr>
                <a:schemeClr val="bg1">
                  <a:lumMod val="50000"/>
                </a:schemeClr>
              </a:buClr>
              <a:buSzPct val="75000"/>
              <a:buFont typeface="Wingdings" panose="05000000000000000000" pitchFamily="2" charset="2"/>
              <a:buChar char="§"/>
              <a:defRPr>
                <a:solidFill>
                  <a:schemeClr val="bg1">
                    <a:lumMod val="50000"/>
                  </a:schemeClr>
                </a:solidFill>
              </a:defRPr>
            </a:lvl2pPr>
            <a:lvl3pPr marL="864000" indent="-288000">
              <a:spcBef>
                <a:spcPts val="300"/>
              </a:spcBef>
              <a:buClr>
                <a:schemeClr val="bg1">
                  <a:lumMod val="50000"/>
                </a:schemeClr>
              </a:buClr>
              <a:buSzPct val="90000"/>
              <a:buFont typeface="Courier New" panose="02070309020205020404" pitchFamily="49" charset="0"/>
              <a:buChar char="o"/>
              <a:defRPr>
                <a:solidFill>
                  <a:schemeClr val="bg1">
                    <a:lumMod val="50000"/>
                  </a:schemeClr>
                </a:solidFill>
              </a:defRPr>
            </a:lvl3pPr>
            <a:lvl4pPr marL="1152000" indent="-288000">
              <a:spcBef>
                <a:spcPts val="300"/>
              </a:spcBef>
              <a:buClr>
                <a:schemeClr val="bg1">
                  <a:lumMod val="50000"/>
                </a:schemeClr>
              </a:buClr>
              <a:buSzPct val="75000"/>
              <a:buFont typeface="Arial" panose="020B0604020202020204" pitchFamily="34" charset="0"/>
              <a:buChar char="•"/>
              <a:defRPr>
                <a:solidFill>
                  <a:schemeClr val="bg1">
                    <a:lumMod val="50000"/>
                  </a:schemeClr>
                </a:solidFill>
              </a:defRPr>
            </a:lvl4pPr>
            <a:lvl5pPr marL="1440000" indent="-288000">
              <a:spcBef>
                <a:spcPts val="300"/>
              </a:spcBef>
              <a:buClr>
                <a:schemeClr val="bg1">
                  <a:lumMod val="50000"/>
                </a:schemeClr>
              </a:buClr>
              <a:buSzPct val="90000"/>
              <a:buFont typeface="FlandersArtSans-Regular" panose="00000500000000000000" pitchFamily="50" charset="0"/>
              <a:buChar char="−"/>
              <a:defRPr>
                <a:solidFill>
                  <a:schemeClr val="bg1">
                    <a:lumMod val="50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13" name="Afbeelding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8816" y="5612004"/>
            <a:ext cx="1548902" cy="885087"/>
          </a:xfrm>
          <a:prstGeom prst="rect">
            <a:avLst/>
          </a:prstGeom>
        </p:spPr>
      </p:pic>
      <p:pic>
        <p:nvPicPr>
          <p:cNvPr id="14" name="Afbeelding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768" y="5808359"/>
            <a:ext cx="1623437" cy="688731"/>
          </a:xfrm>
          <a:prstGeom prst="rect">
            <a:avLst/>
          </a:prstGeom>
        </p:spPr>
      </p:pic>
    </p:spTree>
    <p:extLst>
      <p:ext uri="{BB962C8B-B14F-4D97-AF65-F5344CB8AC3E}">
        <p14:creationId xmlns:p14="http://schemas.microsoft.com/office/powerpoint/2010/main" val="3045635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921172" cy="1260000"/>
          </a:xfrm>
        </p:spPr>
        <p:txBody>
          <a:bodyPr/>
          <a:lstStyle/>
          <a:p>
            <a:r>
              <a:rPr lang="nl-NL"/>
              <a:t>Klik om stijl te bewerken</a:t>
            </a:r>
            <a:endParaRPr lang="en-US"/>
          </a:p>
        </p:txBody>
      </p:sp>
      <p:sp>
        <p:nvSpPr>
          <p:cNvPr id="3" name="Text Placeholder 2"/>
          <p:cNvSpPr>
            <a:spLocks noGrp="1"/>
          </p:cNvSpPr>
          <p:nvPr>
            <p:ph type="body" idx="1"/>
          </p:nvPr>
        </p:nvSpPr>
        <p:spPr>
          <a:xfrm>
            <a:off x="839789" y="1681163"/>
            <a:ext cx="5424000" cy="801014"/>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5" name="Text Placeholder 4"/>
          <p:cNvSpPr>
            <a:spLocks noGrp="1"/>
          </p:cNvSpPr>
          <p:nvPr>
            <p:ph type="body" sz="quarter" idx="3"/>
          </p:nvPr>
        </p:nvSpPr>
        <p:spPr>
          <a:xfrm>
            <a:off x="6336000" y="1681163"/>
            <a:ext cx="5424000" cy="802800"/>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1" name="Slide Number Placeholder 5"/>
          <p:cNvSpPr>
            <a:spLocks noGrp="1"/>
          </p:cNvSpPr>
          <p:nvPr>
            <p:ph type="sldNum" sz="quarter" idx="12"/>
          </p:nvPr>
        </p:nvSpPr>
        <p:spPr>
          <a:xfrm>
            <a:off x="4692369" y="6057534"/>
            <a:ext cx="2803444" cy="384174"/>
          </a:xfrm>
          <a:prstGeom prst="rect">
            <a:avLst/>
          </a:prstGeom>
        </p:spPr>
        <p:txBody>
          <a:bodyPr anchor="ctr" anchorCtr="1"/>
          <a:lstStyle>
            <a:lvl1pPr>
              <a:defRPr sz="1200">
                <a:solidFill>
                  <a:schemeClr val="tx2"/>
                </a:solidFill>
                <a:latin typeface="Calibri Light" panose="020F0302020204030204" pitchFamily="34" charset="0"/>
              </a:defRPr>
            </a:lvl1pPr>
          </a:lstStyle>
          <a:p>
            <a:fld id="{7DAD7678-3C6F-4DE1-A59F-12BC40F05B4C}" type="datetime1">
              <a:rPr lang="nl-BE" smtClean="0"/>
              <a:pPr/>
              <a:t>25/06/2025</a:t>
            </a:fld>
            <a:r>
              <a:rPr lang="nl-BE"/>
              <a:t> | </a:t>
            </a:r>
            <a:fld id="{4FEC29A6-96D2-4855-B02C-489BA0EAE082}" type="slidenum">
              <a:rPr lang="nl-BE" smtClean="0"/>
              <a:pPr/>
              <a:t>‹#›</a:t>
            </a:fld>
            <a:endParaRPr lang="nl-BE"/>
          </a:p>
        </p:txBody>
      </p:sp>
      <p:sp>
        <p:nvSpPr>
          <p:cNvPr id="12" name="Tijdelijke aanduiding voor inhoud 7"/>
          <p:cNvSpPr>
            <a:spLocks noGrp="1"/>
          </p:cNvSpPr>
          <p:nvPr>
            <p:ph sz="quarter" idx="15"/>
          </p:nvPr>
        </p:nvSpPr>
        <p:spPr>
          <a:xfrm>
            <a:off x="839788" y="2556000"/>
            <a:ext cx="5424001" cy="3132000"/>
          </a:xfrm>
        </p:spPr>
        <p:txBody>
          <a:bodyPr/>
          <a:lstStyle>
            <a:lvl1pPr marL="288000" indent="-288000">
              <a:buClr>
                <a:schemeClr val="tx1">
                  <a:lumMod val="95000"/>
                  <a:lumOff val="5000"/>
                </a:schemeClr>
              </a:buClr>
              <a:buSzPct val="90000"/>
              <a:buFont typeface="Webdings" panose="05030102010509060703" pitchFamily="18" charset="2"/>
              <a:buChar char="4"/>
              <a:defRPr>
                <a:solidFill>
                  <a:schemeClr val="tx1">
                    <a:lumMod val="95000"/>
                    <a:lumOff val="5000"/>
                  </a:schemeClr>
                </a:solidFill>
              </a:defRPr>
            </a:lvl1pPr>
            <a:lvl2pPr marL="576000" indent="-288000">
              <a:spcBef>
                <a:spcPts val="300"/>
              </a:spcBef>
              <a:buClr>
                <a:schemeClr val="bg1">
                  <a:lumMod val="50000"/>
                </a:schemeClr>
              </a:buClr>
              <a:buSzPct val="75000"/>
              <a:buFont typeface="Wingdings" panose="05000000000000000000" pitchFamily="2" charset="2"/>
              <a:buChar char="§"/>
              <a:defRPr>
                <a:solidFill>
                  <a:schemeClr val="bg1">
                    <a:lumMod val="50000"/>
                  </a:schemeClr>
                </a:solidFill>
              </a:defRPr>
            </a:lvl2pPr>
            <a:lvl3pPr marL="864000" indent="-288000">
              <a:spcBef>
                <a:spcPts val="300"/>
              </a:spcBef>
              <a:buClr>
                <a:schemeClr val="bg1">
                  <a:lumMod val="50000"/>
                </a:schemeClr>
              </a:buClr>
              <a:buSzPct val="90000"/>
              <a:buFont typeface="Courier New" panose="02070309020205020404" pitchFamily="49" charset="0"/>
              <a:buChar char="o"/>
              <a:defRPr>
                <a:solidFill>
                  <a:schemeClr val="bg1">
                    <a:lumMod val="50000"/>
                  </a:schemeClr>
                </a:solidFill>
              </a:defRPr>
            </a:lvl3pPr>
            <a:lvl4pPr marL="1152000" indent="-288000">
              <a:spcBef>
                <a:spcPts val="300"/>
              </a:spcBef>
              <a:buClr>
                <a:schemeClr val="bg1">
                  <a:lumMod val="50000"/>
                </a:schemeClr>
              </a:buClr>
              <a:buSzPct val="75000"/>
              <a:buFont typeface="Arial" panose="020B0604020202020204" pitchFamily="34" charset="0"/>
              <a:buChar char="•"/>
              <a:defRPr>
                <a:solidFill>
                  <a:schemeClr val="bg1">
                    <a:lumMod val="50000"/>
                  </a:schemeClr>
                </a:solidFill>
              </a:defRPr>
            </a:lvl4pPr>
            <a:lvl5pPr marL="1440000" indent="-288000">
              <a:spcBef>
                <a:spcPts val="300"/>
              </a:spcBef>
              <a:buClr>
                <a:schemeClr val="bg1">
                  <a:lumMod val="50000"/>
                </a:schemeClr>
              </a:buClr>
              <a:buSzPct val="90000"/>
              <a:buFont typeface="FlandersArtSans-Regular" panose="00000500000000000000" pitchFamily="50" charset="0"/>
              <a:buChar char="−"/>
              <a:defRPr>
                <a:solidFill>
                  <a:schemeClr val="bg1">
                    <a:lumMod val="50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3" name="Tijdelijke aanduiding voor inhoud 7"/>
          <p:cNvSpPr>
            <a:spLocks noGrp="1"/>
          </p:cNvSpPr>
          <p:nvPr>
            <p:ph sz="quarter" idx="16"/>
          </p:nvPr>
        </p:nvSpPr>
        <p:spPr>
          <a:xfrm>
            <a:off x="6336000" y="2556001"/>
            <a:ext cx="5424000" cy="3132000"/>
          </a:xfrm>
        </p:spPr>
        <p:txBody>
          <a:bodyPr/>
          <a:lstStyle>
            <a:lvl1pPr marL="288000" indent="-288000">
              <a:buClr>
                <a:schemeClr val="tx1">
                  <a:lumMod val="95000"/>
                  <a:lumOff val="5000"/>
                </a:schemeClr>
              </a:buClr>
              <a:buSzPct val="90000"/>
              <a:buFont typeface="Webdings" panose="05030102010509060703" pitchFamily="18" charset="2"/>
              <a:buChar char="4"/>
              <a:defRPr>
                <a:solidFill>
                  <a:schemeClr val="tx1">
                    <a:lumMod val="95000"/>
                    <a:lumOff val="5000"/>
                  </a:schemeClr>
                </a:solidFill>
              </a:defRPr>
            </a:lvl1pPr>
            <a:lvl2pPr marL="576000" indent="-288000">
              <a:spcBef>
                <a:spcPts val="300"/>
              </a:spcBef>
              <a:buClr>
                <a:schemeClr val="bg1">
                  <a:lumMod val="50000"/>
                </a:schemeClr>
              </a:buClr>
              <a:buSzPct val="75000"/>
              <a:buFont typeface="Wingdings" panose="05000000000000000000" pitchFamily="2" charset="2"/>
              <a:buChar char="§"/>
              <a:defRPr>
                <a:solidFill>
                  <a:schemeClr val="bg1">
                    <a:lumMod val="50000"/>
                  </a:schemeClr>
                </a:solidFill>
              </a:defRPr>
            </a:lvl2pPr>
            <a:lvl3pPr marL="864000" indent="-288000">
              <a:spcBef>
                <a:spcPts val="300"/>
              </a:spcBef>
              <a:buClr>
                <a:schemeClr val="bg1">
                  <a:lumMod val="50000"/>
                </a:schemeClr>
              </a:buClr>
              <a:buSzPct val="90000"/>
              <a:buFont typeface="Courier New" panose="02070309020205020404" pitchFamily="49" charset="0"/>
              <a:buChar char="o"/>
              <a:defRPr>
                <a:solidFill>
                  <a:schemeClr val="bg1">
                    <a:lumMod val="50000"/>
                  </a:schemeClr>
                </a:solidFill>
              </a:defRPr>
            </a:lvl3pPr>
            <a:lvl4pPr marL="1152000" indent="-288000">
              <a:spcBef>
                <a:spcPts val="300"/>
              </a:spcBef>
              <a:buClr>
                <a:schemeClr val="bg1">
                  <a:lumMod val="50000"/>
                </a:schemeClr>
              </a:buClr>
              <a:buSzPct val="75000"/>
              <a:buFont typeface="Arial" panose="020B0604020202020204" pitchFamily="34" charset="0"/>
              <a:buChar char="•"/>
              <a:defRPr>
                <a:solidFill>
                  <a:schemeClr val="bg1">
                    <a:lumMod val="50000"/>
                  </a:schemeClr>
                </a:solidFill>
              </a:defRPr>
            </a:lvl4pPr>
            <a:lvl5pPr marL="1440000" indent="-288000">
              <a:spcBef>
                <a:spcPts val="300"/>
              </a:spcBef>
              <a:buClr>
                <a:schemeClr val="bg1">
                  <a:lumMod val="50000"/>
                </a:schemeClr>
              </a:buClr>
              <a:buSzPct val="90000"/>
              <a:buFont typeface="FlandersArtSans-Regular" panose="00000500000000000000" pitchFamily="50" charset="0"/>
              <a:buChar char="−"/>
              <a:defRPr>
                <a:solidFill>
                  <a:schemeClr val="bg1">
                    <a:lumMod val="50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15" name="Afbeelding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8816" y="5612004"/>
            <a:ext cx="1548902" cy="885087"/>
          </a:xfrm>
          <a:prstGeom prst="rect">
            <a:avLst/>
          </a:prstGeom>
        </p:spPr>
      </p:pic>
      <p:pic>
        <p:nvPicPr>
          <p:cNvPr id="16" name="Afbeelding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768" y="5808359"/>
            <a:ext cx="1623437" cy="688731"/>
          </a:xfrm>
          <a:prstGeom prst="rect">
            <a:avLst/>
          </a:prstGeom>
        </p:spPr>
      </p:pic>
    </p:spTree>
    <p:extLst>
      <p:ext uri="{BB962C8B-B14F-4D97-AF65-F5344CB8AC3E}">
        <p14:creationId xmlns:p14="http://schemas.microsoft.com/office/powerpoint/2010/main" val="31151595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7" name="Slide Number Placeholder 5"/>
          <p:cNvSpPr>
            <a:spLocks noGrp="1"/>
          </p:cNvSpPr>
          <p:nvPr>
            <p:ph type="sldNum" sz="quarter" idx="12"/>
          </p:nvPr>
        </p:nvSpPr>
        <p:spPr>
          <a:xfrm>
            <a:off x="4692369" y="6057534"/>
            <a:ext cx="2803444" cy="384174"/>
          </a:xfrm>
          <a:prstGeom prst="rect">
            <a:avLst/>
          </a:prstGeom>
        </p:spPr>
        <p:txBody>
          <a:bodyPr anchor="ctr" anchorCtr="1"/>
          <a:lstStyle>
            <a:lvl1pPr>
              <a:defRPr sz="1200">
                <a:solidFill>
                  <a:schemeClr val="tx2"/>
                </a:solidFill>
                <a:latin typeface="Calibri Light" panose="020F0302020204030204" pitchFamily="34" charset="0"/>
              </a:defRPr>
            </a:lvl1pPr>
          </a:lstStyle>
          <a:p>
            <a:fld id="{7DAD7678-3C6F-4DE1-A59F-12BC40F05B4C}" type="datetime1">
              <a:rPr lang="nl-BE" smtClean="0"/>
              <a:pPr/>
              <a:t>25/06/2025</a:t>
            </a:fld>
            <a:r>
              <a:rPr lang="nl-BE"/>
              <a:t> | </a:t>
            </a:r>
            <a:fld id="{4FEC29A6-96D2-4855-B02C-489BA0EAE082}" type="slidenum">
              <a:rPr lang="nl-BE" smtClean="0"/>
              <a:pPr/>
              <a:t>‹#›</a:t>
            </a:fld>
            <a:endParaRPr lang="nl-BE"/>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8816" y="5612004"/>
            <a:ext cx="1548902" cy="885087"/>
          </a:xfrm>
          <a:prstGeom prst="rect">
            <a:avLst/>
          </a:prstGeom>
        </p:spPr>
      </p:pic>
      <p:pic>
        <p:nvPicPr>
          <p:cNvPr id="9" name="Afbeelding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768" y="5808359"/>
            <a:ext cx="1623437" cy="688731"/>
          </a:xfrm>
          <a:prstGeom prst="rect">
            <a:avLst/>
          </a:prstGeom>
        </p:spPr>
      </p:pic>
    </p:spTree>
    <p:extLst>
      <p:ext uri="{BB962C8B-B14F-4D97-AF65-F5344CB8AC3E}">
        <p14:creationId xmlns:p14="http://schemas.microsoft.com/office/powerpoint/2010/main" val="2833210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lternatieve_Titeldia">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51467" y="1440000"/>
            <a:ext cx="10656251" cy="2088000"/>
          </a:xfrm>
        </p:spPr>
        <p:txBody>
          <a:bodyPr anchor="b"/>
          <a:lstStyle>
            <a:lvl1pPr algn="l">
              <a:defRPr sz="6000">
                <a:solidFill>
                  <a:schemeClr val="bg2"/>
                </a:solidFill>
              </a:defRPr>
            </a:lvl1pPr>
          </a:lstStyle>
          <a:p>
            <a:r>
              <a:rPr lang="fr-FR"/>
              <a:t>Modifiez le style du titre</a:t>
            </a:r>
            <a:endParaRPr lang="en-US"/>
          </a:p>
        </p:txBody>
      </p:sp>
      <p:sp>
        <p:nvSpPr>
          <p:cNvPr id="3" name="Subtitle 2"/>
          <p:cNvSpPr>
            <a:spLocks noGrp="1"/>
          </p:cNvSpPr>
          <p:nvPr>
            <p:ph type="subTitle" idx="1"/>
          </p:nvPr>
        </p:nvSpPr>
        <p:spPr>
          <a:xfrm>
            <a:off x="1151467" y="3744000"/>
            <a:ext cx="10656251" cy="1298026"/>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
        <p:nvSpPr>
          <p:cNvPr id="11" name="Tijdelijke aanduiding voor tekst 7"/>
          <p:cNvSpPr>
            <a:spLocks noGrp="1"/>
          </p:cNvSpPr>
          <p:nvPr>
            <p:ph type="body" sz="quarter" idx="13" hasCustomPrompt="1"/>
          </p:nvPr>
        </p:nvSpPr>
        <p:spPr>
          <a:xfrm>
            <a:off x="1151468" y="5042026"/>
            <a:ext cx="7764701" cy="506412"/>
          </a:xfrm>
        </p:spPr>
        <p:txBody>
          <a:bodyPr/>
          <a:lstStyle>
            <a:lvl1pPr marL="0" indent="0">
              <a:buNone/>
              <a:defRPr>
                <a:solidFill>
                  <a:schemeClr val="bg2"/>
                </a:solidFill>
                <a:latin typeface="FlandersArtSans-Regular" panose="00000500000000000000" pitchFamily="2" charset="0"/>
              </a:defRPr>
            </a:lvl1pPr>
          </a:lstStyle>
          <a:p>
            <a:pPr lvl="0"/>
            <a:r>
              <a:rPr lang="nl-NL"/>
              <a:t>Klik om de naam van de spreker te bewerken</a:t>
            </a:r>
            <a:endParaRPr lang="nl-BE"/>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8816" y="5612004"/>
            <a:ext cx="1548902" cy="885087"/>
          </a:xfrm>
          <a:prstGeom prst="rect">
            <a:avLst/>
          </a:prstGeom>
        </p:spPr>
      </p:pic>
      <p:pic>
        <p:nvPicPr>
          <p:cNvPr id="6" name="Afbeelding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768" y="5808359"/>
            <a:ext cx="1623437" cy="688731"/>
          </a:xfrm>
          <a:prstGeom prst="rect">
            <a:avLst/>
          </a:prstGeom>
        </p:spPr>
      </p:pic>
    </p:spTree>
    <p:extLst>
      <p:ext uri="{BB962C8B-B14F-4D97-AF65-F5344CB8AC3E}">
        <p14:creationId xmlns:p14="http://schemas.microsoft.com/office/powerpoint/2010/main" val="2617537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00139" y="457200"/>
            <a:ext cx="3932237" cy="1600200"/>
          </a:xfrm>
        </p:spPr>
        <p:txBody>
          <a:bodyPr anchor="b"/>
          <a:lstStyle>
            <a:lvl1pPr>
              <a:defRPr sz="3200"/>
            </a:lvl1pPr>
          </a:lstStyle>
          <a:p>
            <a:r>
              <a:rPr lang="nl-NL"/>
              <a:t>Klik om stijl te bewerken</a:t>
            </a:r>
            <a:endParaRPr lang="en-US"/>
          </a:p>
        </p:txBody>
      </p:sp>
      <p:sp>
        <p:nvSpPr>
          <p:cNvPr id="4" name="Text Placeholder 3"/>
          <p:cNvSpPr>
            <a:spLocks noGrp="1"/>
          </p:cNvSpPr>
          <p:nvPr>
            <p:ph type="body" sz="half" idx="2"/>
          </p:nvPr>
        </p:nvSpPr>
        <p:spPr>
          <a:xfrm>
            <a:off x="800139" y="2057400"/>
            <a:ext cx="3932237" cy="3594600"/>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8" name="Slide Number Placeholder 5"/>
          <p:cNvSpPr>
            <a:spLocks noGrp="1"/>
          </p:cNvSpPr>
          <p:nvPr>
            <p:ph type="sldNum" sz="quarter" idx="12"/>
          </p:nvPr>
        </p:nvSpPr>
        <p:spPr>
          <a:xfrm>
            <a:off x="4692369" y="6057534"/>
            <a:ext cx="2803444" cy="384174"/>
          </a:xfrm>
          <a:prstGeom prst="rect">
            <a:avLst/>
          </a:prstGeom>
        </p:spPr>
        <p:txBody>
          <a:bodyPr anchor="ctr" anchorCtr="1"/>
          <a:lstStyle>
            <a:lvl1pPr>
              <a:defRPr sz="1200">
                <a:solidFill>
                  <a:schemeClr val="tx2"/>
                </a:solidFill>
                <a:latin typeface="Calibri Light" panose="020F0302020204030204" pitchFamily="34" charset="0"/>
              </a:defRPr>
            </a:lvl1pPr>
          </a:lstStyle>
          <a:p>
            <a:fld id="{7DAD7678-3C6F-4DE1-A59F-12BC40F05B4C}" type="datetime1">
              <a:rPr lang="nl-BE" smtClean="0"/>
              <a:pPr/>
              <a:t>25/06/2025</a:t>
            </a:fld>
            <a:r>
              <a:rPr lang="nl-BE"/>
              <a:t> | </a:t>
            </a:r>
            <a:fld id="{4FEC29A6-96D2-4855-B02C-489BA0EAE082}" type="slidenum">
              <a:rPr lang="nl-BE" smtClean="0"/>
              <a:pPr/>
              <a:t>‹#›</a:t>
            </a:fld>
            <a:endParaRPr lang="nl-BE"/>
          </a:p>
        </p:txBody>
      </p:sp>
      <p:sp>
        <p:nvSpPr>
          <p:cNvPr id="10" name="Tijdelijke aanduiding voor inhoud 7"/>
          <p:cNvSpPr>
            <a:spLocks noGrp="1"/>
          </p:cNvSpPr>
          <p:nvPr>
            <p:ph sz="quarter" idx="15"/>
          </p:nvPr>
        </p:nvSpPr>
        <p:spPr>
          <a:xfrm>
            <a:off x="4958035" y="457200"/>
            <a:ext cx="6794128" cy="5194800"/>
          </a:xfrm>
        </p:spPr>
        <p:txBody>
          <a:bodyPr/>
          <a:lstStyle>
            <a:lvl1pPr marL="288000" indent="-288000">
              <a:buClr>
                <a:schemeClr val="tx1">
                  <a:lumMod val="95000"/>
                  <a:lumOff val="5000"/>
                </a:schemeClr>
              </a:buClr>
              <a:buSzPct val="90000"/>
              <a:buFont typeface="Webdings" panose="05030102010509060703" pitchFamily="18" charset="2"/>
              <a:buChar char="4"/>
              <a:defRPr>
                <a:solidFill>
                  <a:schemeClr val="tx1">
                    <a:lumMod val="95000"/>
                    <a:lumOff val="5000"/>
                  </a:schemeClr>
                </a:solidFill>
              </a:defRPr>
            </a:lvl1pPr>
            <a:lvl2pPr marL="576000" indent="-288000">
              <a:spcBef>
                <a:spcPts val="300"/>
              </a:spcBef>
              <a:buClr>
                <a:schemeClr val="bg1">
                  <a:lumMod val="50000"/>
                </a:schemeClr>
              </a:buClr>
              <a:buSzPct val="75000"/>
              <a:buFont typeface="Wingdings" panose="05000000000000000000" pitchFamily="2" charset="2"/>
              <a:buChar char="§"/>
              <a:defRPr>
                <a:solidFill>
                  <a:schemeClr val="bg1">
                    <a:lumMod val="50000"/>
                  </a:schemeClr>
                </a:solidFill>
              </a:defRPr>
            </a:lvl2pPr>
            <a:lvl3pPr marL="864000" indent="-288000">
              <a:spcBef>
                <a:spcPts val="300"/>
              </a:spcBef>
              <a:buClr>
                <a:schemeClr val="bg1">
                  <a:lumMod val="50000"/>
                </a:schemeClr>
              </a:buClr>
              <a:buSzPct val="90000"/>
              <a:buFont typeface="Courier New" panose="02070309020205020404" pitchFamily="49" charset="0"/>
              <a:buChar char="o"/>
              <a:defRPr>
                <a:solidFill>
                  <a:schemeClr val="bg1">
                    <a:lumMod val="50000"/>
                  </a:schemeClr>
                </a:solidFill>
              </a:defRPr>
            </a:lvl3pPr>
            <a:lvl4pPr marL="1152000" indent="-288000">
              <a:spcBef>
                <a:spcPts val="300"/>
              </a:spcBef>
              <a:buClr>
                <a:schemeClr val="bg1">
                  <a:lumMod val="50000"/>
                </a:schemeClr>
              </a:buClr>
              <a:buSzPct val="75000"/>
              <a:buFont typeface="Arial" panose="020B0604020202020204" pitchFamily="34" charset="0"/>
              <a:buChar char="•"/>
              <a:defRPr>
                <a:solidFill>
                  <a:schemeClr val="bg1">
                    <a:lumMod val="50000"/>
                  </a:schemeClr>
                </a:solidFill>
              </a:defRPr>
            </a:lvl4pPr>
            <a:lvl5pPr marL="1440000" indent="-288000">
              <a:spcBef>
                <a:spcPts val="300"/>
              </a:spcBef>
              <a:buClr>
                <a:schemeClr val="bg1">
                  <a:lumMod val="50000"/>
                </a:schemeClr>
              </a:buClr>
              <a:buSzPct val="90000"/>
              <a:buFont typeface="FlandersArtSans-Regular" panose="00000500000000000000" pitchFamily="50" charset="0"/>
              <a:buChar char="−"/>
              <a:defRPr>
                <a:solidFill>
                  <a:schemeClr val="bg1">
                    <a:lumMod val="50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11" name="Afbeelding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8816" y="5612004"/>
            <a:ext cx="1548902" cy="885087"/>
          </a:xfrm>
          <a:prstGeom prst="rect">
            <a:avLst/>
          </a:prstGeom>
        </p:spPr>
      </p:pic>
      <p:pic>
        <p:nvPicPr>
          <p:cNvPr id="12" name="Afbeelding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768" y="5808359"/>
            <a:ext cx="1623437" cy="688731"/>
          </a:xfrm>
          <a:prstGeom prst="rect">
            <a:avLst/>
          </a:prstGeom>
        </p:spPr>
      </p:pic>
    </p:spTree>
    <p:extLst>
      <p:ext uri="{BB962C8B-B14F-4D97-AF65-F5344CB8AC3E}">
        <p14:creationId xmlns:p14="http://schemas.microsoft.com/office/powerpoint/2010/main" val="784725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00139" y="457200"/>
            <a:ext cx="3932237" cy="1600200"/>
          </a:xfrm>
        </p:spPr>
        <p:txBody>
          <a:bodyPr anchor="b"/>
          <a:lstStyle>
            <a:lvl1pPr>
              <a:defRPr sz="3200"/>
            </a:lvl1pPr>
          </a:lstStyle>
          <a:p>
            <a:r>
              <a:rPr lang="nl-NL"/>
              <a:t>Klik om stijl te bewerken</a:t>
            </a:r>
            <a:endParaRPr lang="en-US"/>
          </a:p>
        </p:txBody>
      </p:sp>
      <p:sp>
        <p:nvSpPr>
          <p:cNvPr id="3" name="Picture Placeholder 2"/>
          <p:cNvSpPr>
            <a:spLocks noGrp="1" noChangeAspect="1"/>
          </p:cNvSpPr>
          <p:nvPr>
            <p:ph type="pic" idx="1"/>
          </p:nvPr>
        </p:nvSpPr>
        <p:spPr>
          <a:xfrm>
            <a:off x="5183189" y="720001"/>
            <a:ext cx="6577771" cy="4932000"/>
          </a:xfrm>
        </p:spPr>
        <p:txBody>
          <a:bodyPr anchor="t"/>
          <a:lstStyle>
            <a:lvl1pPr marL="0" indent="0">
              <a:buNone/>
              <a:defRPr sz="3200">
                <a:solidFill>
                  <a:schemeClr val="bg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800139" y="2057401"/>
            <a:ext cx="3932237" cy="3594601"/>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Slide Number Placeholder 5"/>
          <p:cNvSpPr>
            <a:spLocks noGrp="1"/>
          </p:cNvSpPr>
          <p:nvPr>
            <p:ph type="sldNum" sz="quarter" idx="12"/>
          </p:nvPr>
        </p:nvSpPr>
        <p:spPr>
          <a:xfrm>
            <a:off x="4692369" y="6057534"/>
            <a:ext cx="2803444" cy="384174"/>
          </a:xfrm>
          <a:prstGeom prst="rect">
            <a:avLst/>
          </a:prstGeom>
        </p:spPr>
        <p:txBody>
          <a:bodyPr anchor="ctr" anchorCtr="1"/>
          <a:lstStyle>
            <a:lvl1pPr>
              <a:defRPr sz="1200">
                <a:solidFill>
                  <a:schemeClr val="tx2"/>
                </a:solidFill>
                <a:latin typeface="Calibri Light" panose="020F0302020204030204" pitchFamily="34" charset="0"/>
              </a:defRPr>
            </a:lvl1pPr>
          </a:lstStyle>
          <a:p>
            <a:fld id="{7DAD7678-3C6F-4DE1-A59F-12BC40F05B4C}" type="datetime1">
              <a:rPr lang="nl-BE" smtClean="0"/>
              <a:pPr/>
              <a:t>25/06/2025</a:t>
            </a:fld>
            <a:r>
              <a:rPr lang="nl-BE"/>
              <a:t> | </a:t>
            </a:r>
            <a:fld id="{4FEC29A6-96D2-4855-B02C-489BA0EAE082}" type="slidenum">
              <a:rPr lang="nl-BE" smtClean="0"/>
              <a:pPr/>
              <a:t>‹#›</a:t>
            </a:fld>
            <a:endParaRPr lang="nl-BE"/>
          </a:p>
        </p:txBody>
      </p:sp>
      <p:pic>
        <p:nvPicPr>
          <p:cNvPr id="10" name="Afbeelding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8816" y="5612004"/>
            <a:ext cx="1548902" cy="885087"/>
          </a:xfrm>
          <a:prstGeom prst="rect">
            <a:avLst/>
          </a:prstGeom>
        </p:spPr>
      </p:pic>
      <p:pic>
        <p:nvPicPr>
          <p:cNvPr id="11" name="Afbeelding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768" y="5808359"/>
            <a:ext cx="1623437" cy="688731"/>
          </a:xfrm>
          <a:prstGeom prst="rect">
            <a:avLst/>
          </a:prstGeom>
        </p:spPr>
      </p:pic>
    </p:spTree>
    <p:extLst>
      <p:ext uri="{BB962C8B-B14F-4D97-AF65-F5344CB8AC3E}">
        <p14:creationId xmlns:p14="http://schemas.microsoft.com/office/powerpoint/2010/main" val="1849962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Alternatieve Titeldia 6">
    <p:bg>
      <p:bgPr>
        <a:solidFill>
          <a:schemeClr val="bg1"/>
        </a:solidFill>
        <a:effectLst/>
      </p:bgPr>
    </p:bg>
    <p:spTree>
      <p:nvGrpSpPr>
        <p:cNvPr id="1" name=""/>
        <p:cNvGrpSpPr/>
        <p:nvPr/>
      </p:nvGrpSpPr>
      <p:grpSpPr>
        <a:xfrm>
          <a:off x="0" y="0"/>
          <a:ext cx="0" cy="0"/>
          <a:chOff x="0" y="0"/>
          <a:chExt cx="0" cy="0"/>
        </a:xfrm>
      </p:grpSpPr>
      <p:pic>
        <p:nvPicPr>
          <p:cNvPr id="4" name="Afbeelding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659" t="-377" r="21494" b="377"/>
          <a:stretch/>
        </p:blipFill>
        <p:spPr>
          <a:xfrm>
            <a:off x="5900469" y="-36173"/>
            <a:ext cx="6291532" cy="6894173"/>
          </a:xfrm>
          <a:prstGeom prst="rect">
            <a:avLst/>
          </a:prstGeom>
        </p:spPr>
      </p:pic>
      <p:sp>
        <p:nvSpPr>
          <p:cNvPr id="14" name="Rechthoek 11"/>
          <p:cNvSpPr/>
          <p:nvPr userDrawn="1"/>
        </p:nvSpPr>
        <p:spPr>
          <a:xfrm>
            <a:off x="0" y="0"/>
            <a:ext cx="9101989" cy="6858000"/>
          </a:xfrm>
          <a:custGeom>
            <a:avLst/>
            <a:gdLst>
              <a:gd name="connsiteX0" fmla="*/ 0 w 4438892"/>
              <a:gd name="connsiteY0" fmla="*/ 0 h 6858000"/>
              <a:gd name="connsiteX1" fmla="*/ 4438892 w 4438892"/>
              <a:gd name="connsiteY1" fmla="*/ 0 h 6858000"/>
              <a:gd name="connsiteX2" fmla="*/ 4438892 w 4438892"/>
              <a:gd name="connsiteY2" fmla="*/ 6858000 h 6858000"/>
              <a:gd name="connsiteX3" fmla="*/ 0 w 4438892"/>
              <a:gd name="connsiteY3" fmla="*/ 6858000 h 6858000"/>
              <a:gd name="connsiteX4" fmla="*/ 0 w 4438892"/>
              <a:gd name="connsiteY4" fmla="*/ 0 h 6858000"/>
              <a:gd name="connsiteX0" fmla="*/ 0 w 6826492"/>
              <a:gd name="connsiteY0" fmla="*/ 0 h 6858000"/>
              <a:gd name="connsiteX1" fmla="*/ 6826492 w 6826492"/>
              <a:gd name="connsiteY1" fmla="*/ 0 h 6858000"/>
              <a:gd name="connsiteX2" fmla="*/ 4438892 w 6826492"/>
              <a:gd name="connsiteY2" fmla="*/ 6858000 h 6858000"/>
              <a:gd name="connsiteX3" fmla="*/ 0 w 6826492"/>
              <a:gd name="connsiteY3" fmla="*/ 6858000 h 6858000"/>
              <a:gd name="connsiteX4" fmla="*/ 0 w 68264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6492" h="6858000">
                <a:moveTo>
                  <a:pt x="0" y="0"/>
                </a:moveTo>
                <a:lnTo>
                  <a:pt x="6826492" y="0"/>
                </a:lnTo>
                <a:lnTo>
                  <a:pt x="4438892" y="6858000"/>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2" name="Title 1"/>
          <p:cNvSpPr>
            <a:spLocks noGrp="1"/>
          </p:cNvSpPr>
          <p:nvPr>
            <p:ph type="ctrTitle"/>
          </p:nvPr>
        </p:nvSpPr>
        <p:spPr>
          <a:xfrm>
            <a:off x="768001" y="1080001"/>
            <a:ext cx="6495319" cy="1358400"/>
          </a:xfrm>
        </p:spPr>
        <p:txBody>
          <a:bodyPr anchor="t">
            <a:normAutofit/>
          </a:bodyPr>
          <a:lstStyle>
            <a:lvl1pPr algn="l">
              <a:defRPr sz="3600" b="1">
                <a:solidFill>
                  <a:schemeClr val="bg1"/>
                </a:solidFill>
                <a:latin typeface="Calibri" panose="020F0502020204030204" pitchFamily="34" charset="0"/>
              </a:defRPr>
            </a:lvl1pPr>
          </a:lstStyle>
          <a:p>
            <a:r>
              <a:rPr lang="nl-NL"/>
              <a:t>Klik om stijl te bewerken</a:t>
            </a:r>
            <a:endParaRPr lang="en-US"/>
          </a:p>
        </p:txBody>
      </p:sp>
      <p:sp>
        <p:nvSpPr>
          <p:cNvPr id="3" name="Subtitle 2"/>
          <p:cNvSpPr>
            <a:spLocks noGrp="1"/>
          </p:cNvSpPr>
          <p:nvPr>
            <p:ph type="subTitle" idx="1"/>
          </p:nvPr>
        </p:nvSpPr>
        <p:spPr>
          <a:xfrm>
            <a:off x="761273" y="2705102"/>
            <a:ext cx="5884125" cy="2566284"/>
          </a:xfrm>
          <a:prstGeom prst="rect">
            <a:avLst/>
          </a:prstGeom>
        </p:spPr>
        <p:txBody>
          <a:bodyPr/>
          <a:lstStyle>
            <a:lvl1pPr marL="0" indent="0" algn="l">
              <a:buNone/>
              <a:defRPr sz="2400" b="1">
                <a:solidFill>
                  <a:schemeClr val="bg1"/>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11" name="Tijdelijke aanduiding voor tekst 7"/>
          <p:cNvSpPr>
            <a:spLocks noGrp="1"/>
          </p:cNvSpPr>
          <p:nvPr>
            <p:ph type="body" sz="quarter" idx="13" hasCustomPrompt="1"/>
          </p:nvPr>
        </p:nvSpPr>
        <p:spPr>
          <a:xfrm>
            <a:off x="761274" y="5085007"/>
            <a:ext cx="5488097" cy="506412"/>
          </a:xfrm>
          <a:prstGeom prst="rect">
            <a:avLst/>
          </a:prstGeom>
        </p:spPr>
        <p:txBody>
          <a:bodyPr/>
          <a:lstStyle>
            <a:lvl1pPr marL="0" indent="0">
              <a:buNone/>
              <a:defRPr>
                <a:solidFill>
                  <a:schemeClr val="bg1"/>
                </a:solidFill>
                <a:latin typeface="Calibri" panose="020F0502020204030204" pitchFamily="34" charset="0"/>
              </a:defRPr>
            </a:lvl1pPr>
          </a:lstStyle>
          <a:p>
            <a:pPr lvl="0"/>
            <a:r>
              <a:rPr lang="nl-NL"/>
              <a:t>Klik om de naam van de spreker te bewerken</a:t>
            </a:r>
            <a:endParaRPr lang="nl-BE"/>
          </a:p>
        </p:txBody>
      </p:sp>
      <p:pic>
        <p:nvPicPr>
          <p:cNvPr id="9" name="Afbeelding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0324" y="5619808"/>
            <a:ext cx="1536508" cy="939683"/>
          </a:xfrm>
          <a:prstGeom prst="rect">
            <a:avLst/>
          </a:prstGeom>
        </p:spPr>
      </p:pic>
      <p:pic>
        <p:nvPicPr>
          <p:cNvPr id="10" name="Afbeelding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17272" y="392782"/>
            <a:ext cx="2572253" cy="1002422"/>
          </a:xfrm>
          <a:prstGeom prst="rect">
            <a:avLst/>
          </a:prstGeom>
        </p:spPr>
      </p:pic>
    </p:spTree>
    <p:extLst>
      <p:ext uri="{BB962C8B-B14F-4D97-AF65-F5344CB8AC3E}">
        <p14:creationId xmlns:p14="http://schemas.microsoft.com/office/powerpoint/2010/main" val="29326142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TRO Rood veld">
    <p:spTree>
      <p:nvGrpSpPr>
        <p:cNvPr id="1" name=""/>
        <p:cNvGrpSpPr/>
        <p:nvPr/>
      </p:nvGrpSpPr>
      <p:grpSpPr>
        <a:xfrm>
          <a:off x="0" y="0"/>
          <a:ext cx="0" cy="0"/>
          <a:chOff x="0" y="0"/>
          <a:chExt cx="0" cy="0"/>
        </a:xfrm>
      </p:grpSpPr>
      <p:sp>
        <p:nvSpPr>
          <p:cNvPr id="7" name="Rechthoek 3">
            <a:extLst>
              <a:ext uri="{FF2B5EF4-FFF2-40B4-BE49-F238E27FC236}">
                <a16:creationId xmlns:a16="http://schemas.microsoft.com/office/drawing/2014/main" id="{25CC0CD0-0FBE-674E-AA6A-3EBCF3103A7D}"/>
              </a:ext>
            </a:extLst>
          </p:cNvPr>
          <p:cNvSpPr/>
          <p:nvPr userDrawn="1"/>
        </p:nvSpPr>
        <p:spPr>
          <a:xfrm>
            <a:off x="-58570" y="4403"/>
            <a:ext cx="9114971" cy="6853597"/>
          </a:xfrm>
          <a:prstGeom prst="rect">
            <a:avLst/>
          </a:prstGeom>
          <a:solidFill>
            <a:srgbClr val="DE4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8">
            <a:extLst>
              <a:ext uri="{FF2B5EF4-FFF2-40B4-BE49-F238E27FC236}">
                <a16:creationId xmlns:a16="http://schemas.microsoft.com/office/drawing/2014/main" id="{3F27AA07-4A2D-FB40-9AA5-594930DEEA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525"/>
          <a:stretch/>
        </p:blipFill>
        <p:spPr>
          <a:xfrm flipV="1">
            <a:off x="-58570" y="836712"/>
            <a:ext cx="4557486" cy="5459700"/>
          </a:xfrm>
          <a:prstGeom prst="rect">
            <a:avLst/>
          </a:prstGeom>
        </p:spPr>
      </p:pic>
      <p:sp>
        <p:nvSpPr>
          <p:cNvPr id="9" name="Titel 1">
            <a:extLst>
              <a:ext uri="{FF2B5EF4-FFF2-40B4-BE49-F238E27FC236}">
                <a16:creationId xmlns:a16="http://schemas.microsoft.com/office/drawing/2014/main" id="{F8286B7A-E3BF-074C-B6E4-0DF93FA84F56}"/>
              </a:ext>
            </a:extLst>
          </p:cNvPr>
          <p:cNvSpPr>
            <a:spLocks noGrp="1"/>
          </p:cNvSpPr>
          <p:nvPr>
            <p:ph type="ctrTitle"/>
          </p:nvPr>
        </p:nvSpPr>
        <p:spPr>
          <a:xfrm>
            <a:off x="2489570" y="2154343"/>
            <a:ext cx="6320707" cy="1708660"/>
          </a:xfrm>
          <a:prstGeom prst="rect">
            <a:avLst/>
          </a:prstGeom>
        </p:spPr>
        <p:txBody>
          <a:bodyPr anchor="b">
            <a:normAutofit/>
          </a:bodyPr>
          <a:lstStyle>
            <a:lvl1pPr algn="l">
              <a:defRPr sz="3800" b="1">
                <a:solidFill>
                  <a:schemeClr val="bg1"/>
                </a:solidFill>
              </a:defRPr>
            </a:lvl1pPr>
          </a:lstStyle>
          <a:p>
            <a:r>
              <a:rPr lang="en-US"/>
              <a:t>Click to edit Master title style</a:t>
            </a:r>
            <a:endParaRPr lang="nl-NL"/>
          </a:p>
        </p:txBody>
      </p:sp>
      <p:sp>
        <p:nvSpPr>
          <p:cNvPr id="10" name="Ondertitel 2">
            <a:extLst>
              <a:ext uri="{FF2B5EF4-FFF2-40B4-BE49-F238E27FC236}">
                <a16:creationId xmlns:a16="http://schemas.microsoft.com/office/drawing/2014/main" id="{20CF6FBE-9A5B-5641-BD8B-FC59E4C74EBD}"/>
              </a:ext>
            </a:extLst>
          </p:cNvPr>
          <p:cNvSpPr>
            <a:spLocks noGrp="1"/>
          </p:cNvSpPr>
          <p:nvPr>
            <p:ph type="subTitle" idx="1"/>
          </p:nvPr>
        </p:nvSpPr>
        <p:spPr>
          <a:xfrm>
            <a:off x="2489570" y="3863003"/>
            <a:ext cx="6320706" cy="1655762"/>
          </a:xfrm>
          <a:prstGeom prst="rect">
            <a:avLst/>
          </a:prstGeo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pic>
        <p:nvPicPr>
          <p:cNvPr id="12" name="Picture 11" descr="Logo&#10;&#10;Description automatically generated">
            <a:extLst>
              <a:ext uri="{FF2B5EF4-FFF2-40B4-BE49-F238E27FC236}">
                <a16:creationId xmlns:a16="http://schemas.microsoft.com/office/drawing/2014/main" id="{1C3B9942-B5AD-AF40-BA86-D03C17C5886B}"/>
              </a:ext>
            </a:extLst>
          </p:cNvPr>
          <p:cNvPicPr>
            <a:picLocks noChangeAspect="1"/>
          </p:cNvPicPr>
          <p:nvPr userDrawn="1"/>
        </p:nvPicPr>
        <p:blipFill rotWithShape="1">
          <a:blip r:embed="rId3"/>
          <a:srcRect t="31414" b="34250"/>
          <a:stretch/>
        </p:blipFill>
        <p:spPr>
          <a:xfrm>
            <a:off x="10137913" y="102125"/>
            <a:ext cx="2054087" cy="869749"/>
          </a:xfrm>
          <a:prstGeom prst="rect">
            <a:avLst/>
          </a:prstGeom>
        </p:spPr>
      </p:pic>
      <p:sp>
        <p:nvSpPr>
          <p:cNvPr id="13" name="Picture Placeholder 3">
            <a:extLst>
              <a:ext uri="{FF2B5EF4-FFF2-40B4-BE49-F238E27FC236}">
                <a16:creationId xmlns:a16="http://schemas.microsoft.com/office/drawing/2014/main" id="{ED18A0AA-CBAF-F24A-8551-BDC68AFC9E9B}"/>
              </a:ext>
            </a:extLst>
          </p:cNvPr>
          <p:cNvSpPr>
            <a:spLocks noGrp="1"/>
          </p:cNvSpPr>
          <p:nvPr>
            <p:ph type="pic" sz="quarter" idx="10" hasCustomPrompt="1"/>
          </p:nvPr>
        </p:nvSpPr>
        <p:spPr>
          <a:xfrm>
            <a:off x="10550241" y="5396947"/>
            <a:ext cx="1229430" cy="1324527"/>
          </a:xfrm>
          <a:prstGeom prst="rect">
            <a:avLst/>
          </a:prstGeom>
        </p:spPr>
        <p:txBody>
          <a:bodyPr/>
          <a:lstStyle>
            <a:lvl1pPr marL="0" indent="0">
              <a:buNone/>
              <a:defRPr sz="1600"/>
            </a:lvl1pPr>
          </a:lstStyle>
          <a:p>
            <a:r>
              <a:rPr lang="en-GB"/>
              <a:t>L</a:t>
            </a:r>
            <a:r>
              <a:rPr lang="en-BE"/>
              <a:t>ogo klant</a:t>
            </a:r>
          </a:p>
        </p:txBody>
      </p:sp>
      <p:sp>
        <p:nvSpPr>
          <p:cNvPr id="17" name="Slide Number Placeholder 14">
            <a:extLst>
              <a:ext uri="{FF2B5EF4-FFF2-40B4-BE49-F238E27FC236}">
                <a16:creationId xmlns:a16="http://schemas.microsoft.com/office/drawing/2014/main" id="{6B3182E5-970C-754F-9679-3CC2E4B3D68C}"/>
              </a:ext>
            </a:extLst>
          </p:cNvPr>
          <p:cNvSpPr>
            <a:spLocks noGrp="1"/>
          </p:cNvSpPr>
          <p:nvPr>
            <p:ph type="sldNum" sz="quarter" idx="4"/>
          </p:nvPr>
        </p:nvSpPr>
        <p:spPr>
          <a:xfrm>
            <a:off x="11791122" y="6356350"/>
            <a:ext cx="40087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5DDC0CBB-4888-0B4A-AE92-F4577F64E49D}" type="slidenum">
              <a:rPr lang="en-BE" smtClean="0"/>
              <a:pPr/>
              <a:t>‹#›</a:t>
            </a:fld>
            <a:endParaRPr lang="en-BE"/>
          </a:p>
        </p:txBody>
      </p:sp>
    </p:spTree>
    <p:extLst>
      <p:ext uri="{BB962C8B-B14F-4D97-AF65-F5344CB8AC3E}">
        <p14:creationId xmlns:p14="http://schemas.microsoft.com/office/powerpoint/2010/main" val="16944808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TRO Beeld Profacts">
    <p:spTree>
      <p:nvGrpSpPr>
        <p:cNvPr id="1" name=""/>
        <p:cNvGrpSpPr/>
        <p:nvPr/>
      </p:nvGrpSpPr>
      <p:grpSpPr>
        <a:xfrm>
          <a:off x="0" y="0"/>
          <a:ext cx="0" cy="0"/>
          <a:chOff x="0" y="0"/>
          <a:chExt cx="0" cy="0"/>
        </a:xfrm>
      </p:grpSpPr>
      <p:pic>
        <p:nvPicPr>
          <p:cNvPr id="4" name="Afbeelding 7">
            <a:extLst>
              <a:ext uri="{FF2B5EF4-FFF2-40B4-BE49-F238E27FC236}">
                <a16:creationId xmlns:a16="http://schemas.microsoft.com/office/drawing/2014/main" id="{E3F947FB-6E53-2743-B48F-92293BB7A1E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013" r="11600" b="18400"/>
          <a:stretch/>
        </p:blipFill>
        <p:spPr>
          <a:xfrm>
            <a:off x="13259" y="0"/>
            <a:ext cx="12178741" cy="6858000"/>
          </a:xfrm>
          <a:prstGeom prst="rect">
            <a:avLst/>
          </a:prstGeom>
        </p:spPr>
      </p:pic>
      <p:sp>
        <p:nvSpPr>
          <p:cNvPr id="5" name="Rectangle 4">
            <a:extLst>
              <a:ext uri="{FF2B5EF4-FFF2-40B4-BE49-F238E27FC236}">
                <a16:creationId xmlns:a16="http://schemas.microsoft.com/office/drawing/2014/main" id="{F54A726F-E50D-0A42-82E7-4F1957303DE6}"/>
              </a:ext>
            </a:extLst>
          </p:cNvPr>
          <p:cNvSpPr/>
          <p:nvPr userDrawn="1"/>
        </p:nvSpPr>
        <p:spPr>
          <a:xfrm>
            <a:off x="1248022" y="2348880"/>
            <a:ext cx="2580263" cy="2599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E2E2E1"/>
              </a:solidFill>
            </a:endParaRPr>
          </a:p>
        </p:txBody>
      </p:sp>
      <p:pic>
        <p:nvPicPr>
          <p:cNvPr id="6" name="Picture 5" descr="Logo&#10;&#10;Description automatically generated">
            <a:extLst>
              <a:ext uri="{FF2B5EF4-FFF2-40B4-BE49-F238E27FC236}">
                <a16:creationId xmlns:a16="http://schemas.microsoft.com/office/drawing/2014/main" id="{FD543C64-D23E-2A4E-82F4-43DC5490AA3F}"/>
              </a:ext>
            </a:extLst>
          </p:cNvPr>
          <p:cNvPicPr>
            <a:picLocks noChangeAspect="1"/>
          </p:cNvPicPr>
          <p:nvPr userDrawn="1"/>
        </p:nvPicPr>
        <p:blipFill rotWithShape="1">
          <a:blip r:embed="rId3"/>
          <a:srcRect l="8937" t="33375" r="14002" b="47618"/>
          <a:stretch/>
        </p:blipFill>
        <p:spPr>
          <a:xfrm>
            <a:off x="1501585" y="4247645"/>
            <a:ext cx="2046684" cy="622529"/>
          </a:xfrm>
          <a:prstGeom prst="rect">
            <a:avLst/>
          </a:prstGeom>
        </p:spPr>
      </p:pic>
      <p:sp>
        <p:nvSpPr>
          <p:cNvPr id="7" name="Rectangle 6">
            <a:extLst>
              <a:ext uri="{FF2B5EF4-FFF2-40B4-BE49-F238E27FC236}">
                <a16:creationId xmlns:a16="http://schemas.microsoft.com/office/drawing/2014/main" id="{5BB56B1F-9CF0-654B-88BD-FB99C8E8D23A}"/>
              </a:ext>
            </a:extLst>
          </p:cNvPr>
          <p:cNvSpPr/>
          <p:nvPr userDrawn="1"/>
        </p:nvSpPr>
        <p:spPr>
          <a:xfrm>
            <a:off x="3935760" y="2348880"/>
            <a:ext cx="7128792" cy="2599154"/>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E2E2E1"/>
              </a:solidFill>
            </a:endParaRPr>
          </a:p>
        </p:txBody>
      </p:sp>
      <p:sp>
        <p:nvSpPr>
          <p:cNvPr id="8" name="Titel 1">
            <a:extLst>
              <a:ext uri="{FF2B5EF4-FFF2-40B4-BE49-F238E27FC236}">
                <a16:creationId xmlns:a16="http://schemas.microsoft.com/office/drawing/2014/main" id="{C30D1198-E60F-2043-BD4B-4A91A1056A9E}"/>
              </a:ext>
            </a:extLst>
          </p:cNvPr>
          <p:cNvSpPr>
            <a:spLocks noGrp="1"/>
          </p:cNvSpPr>
          <p:nvPr>
            <p:ph type="ctrTitle"/>
          </p:nvPr>
        </p:nvSpPr>
        <p:spPr>
          <a:xfrm>
            <a:off x="4079774" y="2443514"/>
            <a:ext cx="6864203" cy="1490978"/>
          </a:xfrm>
          <a:prstGeom prst="rect">
            <a:avLst/>
          </a:prstGeom>
        </p:spPr>
        <p:txBody>
          <a:bodyPr anchor="b">
            <a:normAutofit/>
          </a:bodyPr>
          <a:lstStyle>
            <a:lvl1pPr algn="l">
              <a:defRPr sz="3600" b="1">
                <a:solidFill>
                  <a:schemeClr val="bg1">
                    <a:lumMod val="50000"/>
                  </a:schemeClr>
                </a:solidFill>
              </a:defRPr>
            </a:lvl1pPr>
          </a:lstStyle>
          <a:p>
            <a:r>
              <a:rPr lang="en-US"/>
              <a:t>Click to edit Master title style</a:t>
            </a:r>
            <a:endParaRPr lang="nl-NL"/>
          </a:p>
        </p:txBody>
      </p:sp>
      <p:sp>
        <p:nvSpPr>
          <p:cNvPr id="9" name="Ondertitel 2">
            <a:extLst>
              <a:ext uri="{FF2B5EF4-FFF2-40B4-BE49-F238E27FC236}">
                <a16:creationId xmlns:a16="http://schemas.microsoft.com/office/drawing/2014/main" id="{244DE9B7-3A10-4847-8503-23D1CE2431A4}"/>
              </a:ext>
            </a:extLst>
          </p:cNvPr>
          <p:cNvSpPr>
            <a:spLocks noGrp="1"/>
          </p:cNvSpPr>
          <p:nvPr>
            <p:ph type="subTitle" idx="1"/>
          </p:nvPr>
        </p:nvSpPr>
        <p:spPr>
          <a:xfrm>
            <a:off x="4079392" y="4012352"/>
            <a:ext cx="6864203" cy="857822"/>
          </a:xfrm>
          <a:prstGeom prst="rect">
            <a:avLst/>
          </a:prstGeom>
        </p:spPr>
        <p:txBody>
          <a:bodyPr>
            <a:normAutofit/>
          </a:bodyPr>
          <a:lstStyle>
            <a:lvl1pPr marL="0" indent="0" algn="l">
              <a:buNone/>
              <a:defRPr sz="20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10" name="Picture Placeholder 3">
            <a:extLst>
              <a:ext uri="{FF2B5EF4-FFF2-40B4-BE49-F238E27FC236}">
                <a16:creationId xmlns:a16="http://schemas.microsoft.com/office/drawing/2014/main" id="{4399FD34-167B-4B4E-80E9-0272D7C2E0DB}"/>
              </a:ext>
            </a:extLst>
          </p:cNvPr>
          <p:cNvSpPr>
            <a:spLocks noGrp="1"/>
          </p:cNvSpPr>
          <p:nvPr>
            <p:ph type="pic" sz="quarter" idx="12" hasCustomPrompt="1"/>
          </p:nvPr>
        </p:nvSpPr>
        <p:spPr>
          <a:xfrm>
            <a:off x="1553908" y="2584173"/>
            <a:ext cx="1994361" cy="1585612"/>
          </a:xfrm>
          <a:prstGeom prst="rect">
            <a:avLst/>
          </a:prstGeom>
        </p:spPr>
        <p:txBody>
          <a:bodyPr/>
          <a:lstStyle>
            <a:lvl1pPr marL="0" indent="0">
              <a:buNone/>
              <a:defRPr sz="1600"/>
            </a:lvl1pPr>
          </a:lstStyle>
          <a:p>
            <a:r>
              <a:rPr lang="en-BE"/>
              <a:t>Logo klant</a:t>
            </a:r>
          </a:p>
        </p:txBody>
      </p:sp>
      <p:sp>
        <p:nvSpPr>
          <p:cNvPr id="13" name="Slide Number Placeholder 14">
            <a:extLst>
              <a:ext uri="{FF2B5EF4-FFF2-40B4-BE49-F238E27FC236}">
                <a16:creationId xmlns:a16="http://schemas.microsoft.com/office/drawing/2014/main" id="{938F30DE-52BA-D347-82BD-E8524E94C4D3}"/>
              </a:ext>
            </a:extLst>
          </p:cNvPr>
          <p:cNvSpPr>
            <a:spLocks noGrp="1"/>
          </p:cNvSpPr>
          <p:nvPr>
            <p:ph type="sldNum" sz="quarter" idx="4"/>
          </p:nvPr>
        </p:nvSpPr>
        <p:spPr>
          <a:xfrm>
            <a:off x="11791122" y="6356350"/>
            <a:ext cx="40087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5DDC0CBB-4888-0B4A-AE92-F4577F64E49D}" type="slidenum">
              <a:rPr lang="en-BE" smtClean="0"/>
              <a:pPr/>
              <a:t>‹#›</a:t>
            </a:fld>
            <a:endParaRPr lang="en-BE"/>
          </a:p>
        </p:txBody>
      </p:sp>
      <p:pic>
        <p:nvPicPr>
          <p:cNvPr id="14" name="Afbeelding 7">
            <a:extLst>
              <a:ext uri="{FF2B5EF4-FFF2-40B4-BE49-F238E27FC236}">
                <a16:creationId xmlns:a16="http://schemas.microsoft.com/office/drawing/2014/main" id="{EF364AEF-B34B-B54B-A6AA-1FAC5AEA57C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51301" y="6098798"/>
            <a:ext cx="421046" cy="857130"/>
          </a:xfrm>
          <a:prstGeom prst="rect">
            <a:avLst/>
          </a:prstGeom>
        </p:spPr>
      </p:pic>
    </p:spTree>
    <p:extLst>
      <p:ext uri="{BB962C8B-B14F-4D97-AF65-F5344CB8AC3E}">
        <p14:creationId xmlns:p14="http://schemas.microsoft.com/office/powerpoint/2010/main" val="11637336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TRO Beeld klant Full page">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21D4166B-B385-934D-94BD-6C7F26B0DB22}"/>
              </a:ext>
            </a:extLst>
          </p:cNvPr>
          <p:cNvSpPr>
            <a:spLocks noGrp="1"/>
          </p:cNvSpPr>
          <p:nvPr>
            <p:ph type="pic" sz="quarter" idx="12" hasCustomPrompt="1"/>
          </p:nvPr>
        </p:nvSpPr>
        <p:spPr>
          <a:xfrm>
            <a:off x="0" y="171588"/>
            <a:ext cx="12192000" cy="6858000"/>
          </a:xfrm>
          <a:prstGeom prst="rect">
            <a:avLst/>
          </a:prstGeom>
        </p:spPr>
        <p:txBody>
          <a:bodyPr anchor="ctr"/>
          <a:lstStyle>
            <a:lvl1pPr marL="0" indent="0" algn="ctr">
              <a:buNone/>
              <a:defRPr sz="1600"/>
            </a:lvl1pPr>
          </a:lstStyle>
          <a:p>
            <a:r>
              <a:rPr lang="en-BE"/>
              <a:t>Beeld klant HIER</a:t>
            </a:r>
          </a:p>
        </p:txBody>
      </p:sp>
      <p:sp>
        <p:nvSpPr>
          <p:cNvPr id="4" name="Picture Placeholder 2">
            <a:extLst>
              <a:ext uri="{FF2B5EF4-FFF2-40B4-BE49-F238E27FC236}">
                <a16:creationId xmlns:a16="http://schemas.microsoft.com/office/drawing/2014/main" id="{AC914B63-7C8C-6842-8815-CA60B15A9F48}"/>
              </a:ext>
            </a:extLst>
          </p:cNvPr>
          <p:cNvSpPr>
            <a:spLocks noGrp="1"/>
          </p:cNvSpPr>
          <p:nvPr>
            <p:ph type="pic" sz="quarter" idx="22" hasCustomPrompt="1"/>
          </p:nvPr>
        </p:nvSpPr>
        <p:spPr>
          <a:xfrm>
            <a:off x="9475704" y="6098420"/>
            <a:ext cx="2295249" cy="622678"/>
          </a:xfrm>
          <a:prstGeom prst="rect">
            <a:avLst/>
          </a:prstGeom>
        </p:spPr>
        <p:txBody>
          <a:bodyPr/>
          <a:lstStyle>
            <a:lvl1pPr marL="0" indent="0" algn="ctr">
              <a:buNone/>
              <a:defRPr sz="2000"/>
            </a:lvl1pPr>
          </a:lstStyle>
          <a:p>
            <a:r>
              <a:rPr lang="en-GB"/>
              <a:t>L</a:t>
            </a:r>
            <a:r>
              <a:rPr lang="en-BE"/>
              <a:t>ogo klant</a:t>
            </a:r>
          </a:p>
        </p:txBody>
      </p:sp>
      <p:sp>
        <p:nvSpPr>
          <p:cNvPr id="5" name="Slide Number Placeholder 14">
            <a:extLst>
              <a:ext uri="{FF2B5EF4-FFF2-40B4-BE49-F238E27FC236}">
                <a16:creationId xmlns:a16="http://schemas.microsoft.com/office/drawing/2014/main" id="{E5DE6476-4B89-AF49-8DA4-50411E45ABD3}"/>
              </a:ext>
            </a:extLst>
          </p:cNvPr>
          <p:cNvSpPr>
            <a:spLocks noGrp="1"/>
          </p:cNvSpPr>
          <p:nvPr>
            <p:ph type="sldNum" sz="quarter" idx="4"/>
          </p:nvPr>
        </p:nvSpPr>
        <p:spPr>
          <a:xfrm>
            <a:off x="11791122" y="6356350"/>
            <a:ext cx="40087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5DDC0CBB-4888-0B4A-AE92-F4577F64E49D}" type="slidenum">
              <a:rPr lang="en-BE" smtClean="0"/>
              <a:pPr/>
              <a:t>‹#›</a:t>
            </a:fld>
            <a:endParaRPr lang="en-BE"/>
          </a:p>
        </p:txBody>
      </p:sp>
    </p:spTree>
    <p:extLst>
      <p:ext uri="{BB962C8B-B14F-4D97-AF65-F5344CB8AC3E}">
        <p14:creationId xmlns:p14="http://schemas.microsoft.com/office/powerpoint/2010/main" val="29821755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 3 bollen">
    <p:spTree>
      <p:nvGrpSpPr>
        <p:cNvPr id="1" name=""/>
        <p:cNvGrpSpPr/>
        <p:nvPr/>
      </p:nvGrpSpPr>
      <p:grpSpPr>
        <a:xfrm>
          <a:off x="0" y="0"/>
          <a:ext cx="0" cy="0"/>
          <a:chOff x="0" y="0"/>
          <a:chExt cx="0" cy="0"/>
        </a:xfrm>
      </p:grpSpPr>
      <p:sp>
        <p:nvSpPr>
          <p:cNvPr id="2" name="Rechthoek 3">
            <a:extLst>
              <a:ext uri="{FF2B5EF4-FFF2-40B4-BE49-F238E27FC236}">
                <a16:creationId xmlns:a16="http://schemas.microsoft.com/office/drawing/2014/main" id="{2BABC3D5-C496-B04C-8BD7-5E3DB764ED22}"/>
              </a:ext>
            </a:extLst>
          </p:cNvPr>
          <p:cNvSpPr/>
          <p:nvPr userDrawn="1"/>
        </p:nvSpPr>
        <p:spPr>
          <a:xfrm>
            <a:off x="-15765" y="0"/>
            <a:ext cx="2505336" cy="68931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2E2E1"/>
              </a:solidFill>
            </a:endParaRPr>
          </a:p>
        </p:txBody>
      </p:sp>
      <p:sp>
        <p:nvSpPr>
          <p:cNvPr id="3" name="Rechthoek 3">
            <a:extLst>
              <a:ext uri="{FF2B5EF4-FFF2-40B4-BE49-F238E27FC236}">
                <a16:creationId xmlns:a16="http://schemas.microsoft.com/office/drawing/2014/main" id="{B62B3193-85DF-7B48-A02D-177801FE15BA}"/>
              </a:ext>
            </a:extLst>
          </p:cNvPr>
          <p:cNvSpPr/>
          <p:nvPr userDrawn="1"/>
        </p:nvSpPr>
        <p:spPr>
          <a:xfrm>
            <a:off x="-15765" y="2227450"/>
            <a:ext cx="4511824" cy="2089769"/>
          </a:xfrm>
          <a:prstGeom prst="rect">
            <a:avLst/>
          </a:prstGeom>
          <a:solidFill>
            <a:srgbClr val="DE4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
            <a:extLst>
              <a:ext uri="{FF2B5EF4-FFF2-40B4-BE49-F238E27FC236}">
                <a16:creationId xmlns:a16="http://schemas.microsoft.com/office/drawing/2014/main" id="{5A9E86FD-2944-6F42-A0B3-39820E4286D1}"/>
              </a:ext>
            </a:extLst>
          </p:cNvPr>
          <p:cNvSpPr>
            <a:spLocks noGrp="1"/>
          </p:cNvSpPr>
          <p:nvPr>
            <p:ph type="ctrTitle" hasCustomPrompt="1"/>
          </p:nvPr>
        </p:nvSpPr>
        <p:spPr>
          <a:xfrm>
            <a:off x="1" y="2958745"/>
            <a:ext cx="4511824" cy="936104"/>
          </a:xfrm>
          <a:prstGeom prst="rect">
            <a:avLst/>
          </a:prstGeom>
        </p:spPr>
        <p:txBody>
          <a:bodyPr anchor="t">
            <a:normAutofit/>
          </a:bodyPr>
          <a:lstStyle>
            <a:lvl1pPr algn="ctr">
              <a:defRPr sz="4000" b="1">
                <a:solidFill>
                  <a:schemeClr val="bg1"/>
                </a:solidFill>
              </a:defRPr>
            </a:lvl1pPr>
          </a:lstStyle>
          <a:p>
            <a:r>
              <a:rPr lang="nl-NL"/>
              <a:t>C    NTENT</a:t>
            </a:r>
          </a:p>
        </p:txBody>
      </p:sp>
      <p:pic>
        <p:nvPicPr>
          <p:cNvPr id="5" name="Afbeelding 2">
            <a:extLst>
              <a:ext uri="{FF2B5EF4-FFF2-40B4-BE49-F238E27FC236}">
                <a16:creationId xmlns:a16="http://schemas.microsoft.com/office/drawing/2014/main" id="{901A5D48-EBB8-9749-82A8-7739C64E0D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1245279" y="2539395"/>
            <a:ext cx="720080" cy="1465880"/>
          </a:xfrm>
          <a:prstGeom prst="rect">
            <a:avLst/>
          </a:prstGeom>
        </p:spPr>
      </p:pic>
      <p:sp>
        <p:nvSpPr>
          <p:cNvPr id="7" name="Text Placeholder 16">
            <a:extLst>
              <a:ext uri="{FF2B5EF4-FFF2-40B4-BE49-F238E27FC236}">
                <a16:creationId xmlns:a16="http://schemas.microsoft.com/office/drawing/2014/main" id="{4A00675F-88BC-BB4D-A6DD-B050E4DBED0B}"/>
              </a:ext>
            </a:extLst>
          </p:cNvPr>
          <p:cNvSpPr>
            <a:spLocks noGrp="1"/>
          </p:cNvSpPr>
          <p:nvPr>
            <p:ph type="body" sz="quarter" idx="15" hasCustomPrompt="1"/>
          </p:nvPr>
        </p:nvSpPr>
        <p:spPr>
          <a:xfrm>
            <a:off x="6096000" y="1622988"/>
            <a:ext cx="5429689" cy="916407"/>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0" name="Text Placeholder 16">
            <a:extLst>
              <a:ext uri="{FF2B5EF4-FFF2-40B4-BE49-F238E27FC236}">
                <a16:creationId xmlns:a16="http://schemas.microsoft.com/office/drawing/2014/main" id="{24731C0E-833D-CD46-8259-DEDC5FEF6D3D}"/>
              </a:ext>
            </a:extLst>
          </p:cNvPr>
          <p:cNvSpPr>
            <a:spLocks noGrp="1"/>
          </p:cNvSpPr>
          <p:nvPr>
            <p:ph type="body" sz="quarter" idx="16" hasCustomPrompt="1"/>
          </p:nvPr>
        </p:nvSpPr>
        <p:spPr>
          <a:xfrm>
            <a:off x="6096000" y="4306553"/>
            <a:ext cx="5429689" cy="916407"/>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1" name="Text Placeholder 16">
            <a:extLst>
              <a:ext uri="{FF2B5EF4-FFF2-40B4-BE49-F238E27FC236}">
                <a16:creationId xmlns:a16="http://schemas.microsoft.com/office/drawing/2014/main" id="{84E575EC-3F6E-3242-A0DE-6E8B329B111A}"/>
              </a:ext>
            </a:extLst>
          </p:cNvPr>
          <p:cNvSpPr>
            <a:spLocks noGrp="1"/>
          </p:cNvSpPr>
          <p:nvPr>
            <p:ph type="body" sz="quarter" idx="17" hasCustomPrompt="1"/>
          </p:nvPr>
        </p:nvSpPr>
        <p:spPr>
          <a:xfrm>
            <a:off x="6096000" y="2964770"/>
            <a:ext cx="5429689" cy="916407"/>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pic>
        <p:nvPicPr>
          <p:cNvPr id="12" name="Picture 11" descr="Logo&#10;&#10;Description automatically generated">
            <a:extLst>
              <a:ext uri="{FF2B5EF4-FFF2-40B4-BE49-F238E27FC236}">
                <a16:creationId xmlns:a16="http://schemas.microsoft.com/office/drawing/2014/main" id="{9A42FB4C-2966-8943-ADF4-D77E7104BB7A}"/>
              </a:ext>
            </a:extLst>
          </p:cNvPr>
          <p:cNvPicPr>
            <a:picLocks noChangeAspect="1"/>
          </p:cNvPicPr>
          <p:nvPr userDrawn="1"/>
        </p:nvPicPr>
        <p:blipFill rotWithShape="1">
          <a:blip r:embed="rId3"/>
          <a:srcRect t="31414" r="10076" b="46786"/>
          <a:stretch/>
        </p:blipFill>
        <p:spPr>
          <a:xfrm>
            <a:off x="10390584" y="136902"/>
            <a:ext cx="1603993" cy="479527"/>
          </a:xfrm>
          <a:prstGeom prst="rect">
            <a:avLst/>
          </a:prstGeom>
        </p:spPr>
      </p:pic>
      <p:sp>
        <p:nvSpPr>
          <p:cNvPr id="26" name="Text Placeholder 17">
            <a:extLst>
              <a:ext uri="{FF2B5EF4-FFF2-40B4-BE49-F238E27FC236}">
                <a16:creationId xmlns:a16="http://schemas.microsoft.com/office/drawing/2014/main" id="{E728AFD9-2E57-A347-95AD-5B28C6B704F9}"/>
              </a:ext>
            </a:extLst>
          </p:cNvPr>
          <p:cNvSpPr>
            <a:spLocks noGrp="1"/>
          </p:cNvSpPr>
          <p:nvPr>
            <p:ph type="body" sz="quarter" idx="23" hasCustomPrompt="1"/>
          </p:nvPr>
        </p:nvSpPr>
        <p:spPr>
          <a:xfrm>
            <a:off x="5224103" y="1537713"/>
            <a:ext cx="567630" cy="564537"/>
          </a:xfrm>
          <a:prstGeom prst="ellipse">
            <a:avLst/>
          </a:prstGeom>
          <a:solidFill>
            <a:schemeClr val="accent1"/>
          </a:solidFill>
        </p:spPr>
        <p:txBody>
          <a:bodyPr anchor="ctr"/>
          <a:lstStyle>
            <a:lvl1pPr marL="0" indent="0" algn="ctr">
              <a:buNone/>
              <a:defRPr sz="28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1</a:t>
            </a:r>
          </a:p>
        </p:txBody>
      </p:sp>
      <p:sp>
        <p:nvSpPr>
          <p:cNvPr id="27" name="Text Placeholder 17">
            <a:extLst>
              <a:ext uri="{FF2B5EF4-FFF2-40B4-BE49-F238E27FC236}">
                <a16:creationId xmlns:a16="http://schemas.microsoft.com/office/drawing/2014/main" id="{D740BECC-5DA1-B847-8593-F361D07322EE}"/>
              </a:ext>
            </a:extLst>
          </p:cNvPr>
          <p:cNvSpPr>
            <a:spLocks noGrp="1"/>
          </p:cNvSpPr>
          <p:nvPr>
            <p:ph type="body" sz="quarter" idx="24" hasCustomPrompt="1"/>
          </p:nvPr>
        </p:nvSpPr>
        <p:spPr>
          <a:xfrm>
            <a:off x="5224103" y="2867749"/>
            <a:ext cx="567630" cy="564537"/>
          </a:xfrm>
          <a:prstGeom prst="ellipse">
            <a:avLst/>
          </a:prstGeom>
          <a:solidFill>
            <a:schemeClr val="accent1"/>
          </a:solidFill>
        </p:spPr>
        <p:txBody>
          <a:bodyPr anchor="ctr"/>
          <a:lstStyle>
            <a:lvl1pPr marL="0" indent="0" algn="ctr">
              <a:buNone/>
              <a:defRPr sz="28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2</a:t>
            </a:r>
          </a:p>
        </p:txBody>
      </p:sp>
      <p:sp>
        <p:nvSpPr>
          <p:cNvPr id="28" name="Text Placeholder 17">
            <a:extLst>
              <a:ext uri="{FF2B5EF4-FFF2-40B4-BE49-F238E27FC236}">
                <a16:creationId xmlns:a16="http://schemas.microsoft.com/office/drawing/2014/main" id="{39D27645-BB74-074C-97D5-15709E2D7AA1}"/>
              </a:ext>
            </a:extLst>
          </p:cNvPr>
          <p:cNvSpPr>
            <a:spLocks noGrp="1"/>
          </p:cNvSpPr>
          <p:nvPr>
            <p:ph type="body" sz="quarter" idx="25" hasCustomPrompt="1"/>
          </p:nvPr>
        </p:nvSpPr>
        <p:spPr>
          <a:xfrm>
            <a:off x="5224103" y="4228958"/>
            <a:ext cx="567630" cy="564537"/>
          </a:xfrm>
          <a:prstGeom prst="ellipse">
            <a:avLst/>
          </a:prstGeom>
          <a:solidFill>
            <a:schemeClr val="accent1"/>
          </a:solidFill>
        </p:spPr>
        <p:txBody>
          <a:bodyPr anchor="ctr"/>
          <a:lstStyle>
            <a:lvl1pPr marL="0" indent="0" algn="ctr">
              <a:buNone/>
              <a:defRPr sz="28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3</a:t>
            </a:r>
          </a:p>
        </p:txBody>
      </p:sp>
      <p:sp>
        <p:nvSpPr>
          <p:cNvPr id="17" name="Picture Placeholder 2">
            <a:extLst>
              <a:ext uri="{FF2B5EF4-FFF2-40B4-BE49-F238E27FC236}">
                <a16:creationId xmlns:a16="http://schemas.microsoft.com/office/drawing/2014/main" id="{A654F324-F3CB-FC41-B9E0-11FF15B5E177}"/>
              </a:ext>
            </a:extLst>
          </p:cNvPr>
          <p:cNvSpPr>
            <a:spLocks noGrp="1"/>
          </p:cNvSpPr>
          <p:nvPr>
            <p:ph type="pic" sz="quarter" idx="22" hasCustomPrompt="1"/>
          </p:nvPr>
        </p:nvSpPr>
        <p:spPr>
          <a:xfrm>
            <a:off x="9475704" y="6098420"/>
            <a:ext cx="2295249" cy="622678"/>
          </a:xfrm>
          <a:prstGeom prst="rect">
            <a:avLst/>
          </a:prstGeom>
        </p:spPr>
        <p:txBody>
          <a:bodyPr/>
          <a:lstStyle>
            <a:lvl1pPr marL="0" indent="0" algn="ctr">
              <a:buNone/>
              <a:defRPr sz="2000"/>
            </a:lvl1pPr>
          </a:lstStyle>
          <a:p>
            <a:r>
              <a:rPr lang="en-GB"/>
              <a:t>L</a:t>
            </a:r>
            <a:r>
              <a:rPr lang="en-BE"/>
              <a:t>ogo klant</a:t>
            </a:r>
          </a:p>
        </p:txBody>
      </p:sp>
      <p:sp>
        <p:nvSpPr>
          <p:cNvPr id="15" name="Slide Number Placeholder 14">
            <a:extLst>
              <a:ext uri="{FF2B5EF4-FFF2-40B4-BE49-F238E27FC236}">
                <a16:creationId xmlns:a16="http://schemas.microsoft.com/office/drawing/2014/main" id="{7315AA72-9D08-414C-86EC-D9C255EBC1DC}"/>
              </a:ext>
            </a:extLst>
          </p:cNvPr>
          <p:cNvSpPr>
            <a:spLocks noGrp="1"/>
          </p:cNvSpPr>
          <p:nvPr>
            <p:ph type="sldNum" sz="quarter" idx="4"/>
          </p:nvPr>
        </p:nvSpPr>
        <p:spPr>
          <a:xfrm>
            <a:off x="11791122" y="6356350"/>
            <a:ext cx="40087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5DDC0CBB-4888-0B4A-AE92-F4577F64E49D}" type="slidenum">
              <a:rPr lang="en-BE" smtClean="0"/>
              <a:pPr/>
              <a:t>‹#›</a:t>
            </a:fld>
            <a:endParaRPr lang="en-BE"/>
          </a:p>
        </p:txBody>
      </p:sp>
    </p:spTree>
    <p:extLst>
      <p:ext uri="{BB962C8B-B14F-4D97-AF65-F5344CB8AC3E}">
        <p14:creationId xmlns:p14="http://schemas.microsoft.com/office/powerpoint/2010/main" val="25800918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 4 bollen">
    <p:spTree>
      <p:nvGrpSpPr>
        <p:cNvPr id="1" name=""/>
        <p:cNvGrpSpPr/>
        <p:nvPr/>
      </p:nvGrpSpPr>
      <p:grpSpPr>
        <a:xfrm>
          <a:off x="0" y="0"/>
          <a:ext cx="0" cy="0"/>
          <a:chOff x="0" y="0"/>
          <a:chExt cx="0" cy="0"/>
        </a:xfrm>
      </p:grpSpPr>
      <p:sp>
        <p:nvSpPr>
          <p:cNvPr id="2" name="Rechthoek 3">
            <a:extLst>
              <a:ext uri="{FF2B5EF4-FFF2-40B4-BE49-F238E27FC236}">
                <a16:creationId xmlns:a16="http://schemas.microsoft.com/office/drawing/2014/main" id="{1FCC02AD-E66A-7846-AD8A-24861E9470B4}"/>
              </a:ext>
            </a:extLst>
          </p:cNvPr>
          <p:cNvSpPr/>
          <p:nvPr userDrawn="1"/>
        </p:nvSpPr>
        <p:spPr>
          <a:xfrm>
            <a:off x="-15765" y="0"/>
            <a:ext cx="2505336" cy="68931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2E2E1"/>
              </a:solidFill>
            </a:endParaRPr>
          </a:p>
        </p:txBody>
      </p:sp>
      <p:sp>
        <p:nvSpPr>
          <p:cNvPr id="3" name="Rechthoek 3">
            <a:extLst>
              <a:ext uri="{FF2B5EF4-FFF2-40B4-BE49-F238E27FC236}">
                <a16:creationId xmlns:a16="http://schemas.microsoft.com/office/drawing/2014/main" id="{DBD811DE-6ED6-1F4D-A42C-8A7DDB0FD9D1}"/>
              </a:ext>
            </a:extLst>
          </p:cNvPr>
          <p:cNvSpPr/>
          <p:nvPr userDrawn="1"/>
        </p:nvSpPr>
        <p:spPr>
          <a:xfrm>
            <a:off x="-15765" y="2227450"/>
            <a:ext cx="4511824" cy="2089769"/>
          </a:xfrm>
          <a:prstGeom prst="rect">
            <a:avLst/>
          </a:prstGeom>
          <a:solidFill>
            <a:srgbClr val="DE4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
            <a:extLst>
              <a:ext uri="{FF2B5EF4-FFF2-40B4-BE49-F238E27FC236}">
                <a16:creationId xmlns:a16="http://schemas.microsoft.com/office/drawing/2014/main" id="{57CF7313-6025-4842-ACD0-241670780B4B}"/>
              </a:ext>
            </a:extLst>
          </p:cNvPr>
          <p:cNvSpPr>
            <a:spLocks noGrp="1"/>
          </p:cNvSpPr>
          <p:nvPr>
            <p:ph type="ctrTitle" hasCustomPrompt="1"/>
          </p:nvPr>
        </p:nvSpPr>
        <p:spPr>
          <a:xfrm>
            <a:off x="1" y="2958745"/>
            <a:ext cx="4511824" cy="936104"/>
          </a:xfrm>
          <a:prstGeom prst="rect">
            <a:avLst/>
          </a:prstGeom>
        </p:spPr>
        <p:txBody>
          <a:bodyPr anchor="t">
            <a:normAutofit/>
          </a:bodyPr>
          <a:lstStyle>
            <a:lvl1pPr algn="ctr">
              <a:defRPr sz="4000" b="1">
                <a:solidFill>
                  <a:schemeClr val="bg1"/>
                </a:solidFill>
              </a:defRPr>
            </a:lvl1pPr>
          </a:lstStyle>
          <a:p>
            <a:r>
              <a:rPr lang="nl-NL"/>
              <a:t>C    NTENT</a:t>
            </a:r>
          </a:p>
        </p:txBody>
      </p:sp>
      <p:pic>
        <p:nvPicPr>
          <p:cNvPr id="5" name="Afbeelding 2">
            <a:extLst>
              <a:ext uri="{FF2B5EF4-FFF2-40B4-BE49-F238E27FC236}">
                <a16:creationId xmlns:a16="http://schemas.microsoft.com/office/drawing/2014/main" id="{0AAFAE19-7D3B-D04D-872F-05D8EB5C94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1245279" y="2539395"/>
            <a:ext cx="720080" cy="1465880"/>
          </a:xfrm>
          <a:prstGeom prst="rect">
            <a:avLst/>
          </a:prstGeom>
        </p:spPr>
      </p:pic>
      <p:sp>
        <p:nvSpPr>
          <p:cNvPr id="7" name="Text Placeholder 16">
            <a:extLst>
              <a:ext uri="{FF2B5EF4-FFF2-40B4-BE49-F238E27FC236}">
                <a16:creationId xmlns:a16="http://schemas.microsoft.com/office/drawing/2014/main" id="{1FDCA65B-270F-CC46-9FC7-8736FA710328}"/>
              </a:ext>
            </a:extLst>
          </p:cNvPr>
          <p:cNvSpPr>
            <a:spLocks noGrp="1"/>
          </p:cNvSpPr>
          <p:nvPr>
            <p:ph type="body" sz="quarter" idx="15" hasCustomPrompt="1"/>
          </p:nvPr>
        </p:nvSpPr>
        <p:spPr>
          <a:xfrm>
            <a:off x="6096000" y="1510201"/>
            <a:ext cx="5429689" cy="916407"/>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0" name="Text Placeholder 16">
            <a:extLst>
              <a:ext uri="{FF2B5EF4-FFF2-40B4-BE49-F238E27FC236}">
                <a16:creationId xmlns:a16="http://schemas.microsoft.com/office/drawing/2014/main" id="{9C05A06A-75F6-5845-A91B-2C075D36B64D}"/>
              </a:ext>
            </a:extLst>
          </p:cNvPr>
          <p:cNvSpPr>
            <a:spLocks noGrp="1"/>
          </p:cNvSpPr>
          <p:nvPr>
            <p:ph type="body" sz="quarter" idx="16" hasCustomPrompt="1"/>
          </p:nvPr>
        </p:nvSpPr>
        <p:spPr>
          <a:xfrm>
            <a:off x="6095999" y="3824825"/>
            <a:ext cx="5429689" cy="916407"/>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1" name="Text Placeholder 16">
            <a:extLst>
              <a:ext uri="{FF2B5EF4-FFF2-40B4-BE49-F238E27FC236}">
                <a16:creationId xmlns:a16="http://schemas.microsoft.com/office/drawing/2014/main" id="{81E0FFF5-8A81-004A-AB99-92C981B5B4E4}"/>
              </a:ext>
            </a:extLst>
          </p:cNvPr>
          <p:cNvSpPr>
            <a:spLocks noGrp="1"/>
          </p:cNvSpPr>
          <p:nvPr>
            <p:ph type="body" sz="quarter" idx="17" hasCustomPrompt="1"/>
          </p:nvPr>
        </p:nvSpPr>
        <p:spPr>
          <a:xfrm>
            <a:off x="6096000" y="2667513"/>
            <a:ext cx="5429689" cy="916407"/>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3" name="Text Placeholder 16">
            <a:extLst>
              <a:ext uri="{FF2B5EF4-FFF2-40B4-BE49-F238E27FC236}">
                <a16:creationId xmlns:a16="http://schemas.microsoft.com/office/drawing/2014/main" id="{BF1E4C53-CB26-214D-8BFF-7619B0EE3CB1}"/>
              </a:ext>
            </a:extLst>
          </p:cNvPr>
          <p:cNvSpPr>
            <a:spLocks noGrp="1"/>
          </p:cNvSpPr>
          <p:nvPr>
            <p:ph type="body" sz="quarter" idx="18" hasCustomPrompt="1"/>
          </p:nvPr>
        </p:nvSpPr>
        <p:spPr>
          <a:xfrm>
            <a:off x="6095999" y="4982136"/>
            <a:ext cx="5429689" cy="916407"/>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pic>
        <p:nvPicPr>
          <p:cNvPr id="14" name="Picture 13" descr="Logo&#10;&#10;Description automatically generated">
            <a:extLst>
              <a:ext uri="{FF2B5EF4-FFF2-40B4-BE49-F238E27FC236}">
                <a16:creationId xmlns:a16="http://schemas.microsoft.com/office/drawing/2014/main" id="{91675998-D559-C84E-9A37-56E05059707F}"/>
              </a:ext>
            </a:extLst>
          </p:cNvPr>
          <p:cNvPicPr>
            <a:picLocks noChangeAspect="1"/>
          </p:cNvPicPr>
          <p:nvPr userDrawn="1"/>
        </p:nvPicPr>
        <p:blipFill rotWithShape="1">
          <a:blip r:embed="rId3"/>
          <a:srcRect t="31414" r="10076" b="46786"/>
          <a:stretch/>
        </p:blipFill>
        <p:spPr>
          <a:xfrm>
            <a:off x="10390584" y="136902"/>
            <a:ext cx="1603993" cy="479527"/>
          </a:xfrm>
          <a:prstGeom prst="rect">
            <a:avLst/>
          </a:prstGeom>
        </p:spPr>
      </p:pic>
      <p:sp>
        <p:nvSpPr>
          <p:cNvPr id="22" name="Text Placeholder 17">
            <a:extLst>
              <a:ext uri="{FF2B5EF4-FFF2-40B4-BE49-F238E27FC236}">
                <a16:creationId xmlns:a16="http://schemas.microsoft.com/office/drawing/2014/main" id="{BA072725-4487-B644-915E-467478E518CF}"/>
              </a:ext>
            </a:extLst>
          </p:cNvPr>
          <p:cNvSpPr>
            <a:spLocks noGrp="1"/>
          </p:cNvSpPr>
          <p:nvPr>
            <p:ph type="body" sz="quarter" idx="23" hasCustomPrompt="1"/>
          </p:nvPr>
        </p:nvSpPr>
        <p:spPr>
          <a:xfrm>
            <a:off x="5224103" y="1431168"/>
            <a:ext cx="567630" cy="564537"/>
          </a:xfrm>
          <a:prstGeom prst="ellipse">
            <a:avLst/>
          </a:prstGeom>
          <a:solidFill>
            <a:schemeClr val="accent1"/>
          </a:solidFill>
        </p:spPr>
        <p:txBody>
          <a:bodyPr anchor="ctr"/>
          <a:lstStyle>
            <a:lvl1pPr marL="0" indent="0" algn="ctr">
              <a:buNone/>
              <a:defRPr sz="28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1</a:t>
            </a:r>
          </a:p>
        </p:txBody>
      </p:sp>
      <p:sp>
        <p:nvSpPr>
          <p:cNvPr id="23" name="Text Placeholder 17">
            <a:extLst>
              <a:ext uri="{FF2B5EF4-FFF2-40B4-BE49-F238E27FC236}">
                <a16:creationId xmlns:a16="http://schemas.microsoft.com/office/drawing/2014/main" id="{F20E1820-19BF-0142-892A-E1F8109DA551}"/>
              </a:ext>
            </a:extLst>
          </p:cNvPr>
          <p:cNvSpPr>
            <a:spLocks noGrp="1"/>
          </p:cNvSpPr>
          <p:nvPr>
            <p:ph type="body" sz="quarter" idx="24" hasCustomPrompt="1"/>
          </p:nvPr>
        </p:nvSpPr>
        <p:spPr>
          <a:xfrm>
            <a:off x="5224103" y="2584559"/>
            <a:ext cx="567630" cy="564537"/>
          </a:xfrm>
          <a:prstGeom prst="ellipse">
            <a:avLst/>
          </a:prstGeom>
          <a:solidFill>
            <a:schemeClr val="accent1"/>
          </a:solidFill>
        </p:spPr>
        <p:txBody>
          <a:bodyPr anchor="ctr"/>
          <a:lstStyle>
            <a:lvl1pPr marL="0" indent="0" algn="ctr">
              <a:buNone/>
              <a:defRPr sz="28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2</a:t>
            </a:r>
          </a:p>
        </p:txBody>
      </p:sp>
      <p:sp>
        <p:nvSpPr>
          <p:cNvPr id="24" name="Text Placeholder 17">
            <a:extLst>
              <a:ext uri="{FF2B5EF4-FFF2-40B4-BE49-F238E27FC236}">
                <a16:creationId xmlns:a16="http://schemas.microsoft.com/office/drawing/2014/main" id="{856FF0DF-3AAB-E748-A0E5-0A12EC1D8990}"/>
              </a:ext>
            </a:extLst>
          </p:cNvPr>
          <p:cNvSpPr>
            <a:spLocks noGrp="1"/>
          </p:cNvSpPr>
          <p:nvPr>
            <p:ph type="body" sz="quarter" idx="25" hasCustomPrompt="1"/>
          </p:nvPr>
        </p:nvSpPr>
        <p:spPr>
          <a:xfrm>
            <a:off x="5224103" y="3737950"/>
            <a:ext cx="567630" cy="564537"/>
          </a:xfrm>
          <a:prstGeom prst="ellipse">
            <a:avLst/>
          </a:prstGeom>
          <a:solidFill>
            <a:schemeClr val="accent1"/>
          </a:solidFill>
        </p:spPr>
        <p:txBody>
          <a:bodyPr anchor="ctr"/>
          <a:lstStyle>
            <a:lvl1pPr marL="0" indent="0" algn="ctr">
              <a:buNone/>
              <a:defRPr sz="28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3</a:t>
            </a:r>
          </a:p>
        </p:txBody>
      </p:sp>
      <p:sp>
        <p:nvSpPr>
          <p:cNvPr id="25" name="Text Placeholder 17">
            <a:extLst>
              <a:ext uri="{FF2B5EF4-FFF2-40B4-BE49-F238E27FC236}">
                <a16:creationId xmlns:a16="http://schemas.microsoft.com/office/drawing/2014/main" id="{1E130BAE-4776-9243-A0E0-32855752D938}"/>
              </a:ext>
            </a:extLst>
          </p:cNvPr>
          <p:cNvSpPr>
            <a:spLocks noGrp="1"/>
          </p:cNvSpPr>
          <p:nvPr>
            <p:ph type="body" sz="quarter" idx="26" hasCustomPrompt="1"/>
          </p:nvPr>
        </p:nvSpPr>
        <p:spPr>
          <a:xfrm>
            <a:off x="5224103" y="4891341"/>
            <a:ext cx="567630" cy="564537"/>
          </a:xfrm>
          <a:prstGeom prst="ellipse">
            <a:avLst/>
          </a:prstGeom>
          <a:solidFill>
            <a:schemeClr val="accent1"/>
          </a:solidFill>
        </p:spPr>
        <p:txBody>
          <a:bodyPr anchor="ctr"/>
          <a:lstStyle>
            <a:lvl1pPr marL="0" indent="0" algn="ctr">
              <a:buNone/>
              <a:defRPr sz="28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4</a:t>
            </a:r>
          </a:p>
        </p:txBody>
      </p:sp>
      <p:sp>
        <p:nvSpPr>
          <p:cNvPr id="19" name="Picture Placeholder 2">
            <a:extLst>
              <a:ext uri="{FF2B5EF4-FFF2-40B4-BE49-F238E27FC236}">
                <a16:creationId xmlns:a16="http://schemas.microsoft.com/office/drawing/2014/main" id="{E8E78302-972B-E745-9A45-3DF857832D4F}"/>
              </a:ext>
            </a:extLst>
          </p:cNvPr>
          <p:cNvSpPr>
            <a:spLocks noGrp="1"/>
          </p:cNvSpPr>
          <p:nvPr>
            <p:ph type="pic" sz="quarter" idx="22" hasCustomPrompt="1"/>
          </p:nvPr>
        </p:nvSpPr>
        <p:spPr>
          <a:xfrm>
            <a:off x="9475704" y="6098420"/>
            <a:ext cx="2295249" cy="622678"/>
          </a:xfrm>
          <a:prstGeom prst="rect">
            <a:avLst/>
          </a:prstGeom>
        </p:spPr>
        <p:txBody>
          <a:bodyPr/>
          <a:lstStyle>
            <a:lvl1pPr marL="0" indent="0" algn="ctr">
              <a:buNone/>
              <a:defRPr sz="2000"/>
            </a:lvl1pPr>
          </a:lstStyle>
          <a:p>
            <a:r>
              <a:rPr lang="en-GB"/>
              <a:t>L</a:t>
            </a:r>
            <a:r>
              <a:rPr lang="en-BE"/>
              <a:t>ogo klant</a:t>
            </a:r>
          </a:p>
        </p:txBody>
      </p:sp>
      <p:sp>
        <p:nvSpPr>
          <p:cNvPr id="17" name="Slide Number Placeholder 14">
            <a:extLst>
              <a:ext uri="{FF2B5EF4-FFF2-40B4-BE49-F238E27FC236}">
                <a16:creationId xmlns:a16="http://schemas.microsoft.com/office/drawing/2014/main" id="{F0FB146B-91E2-CF4B-95D9-8E1FAC22A33E}"/>
              </a:ext>
            </a:extLst>
          </p:cNvPr>
          <p:cNvSpPr>
            <a:spLocks noGrp="1"/>
          </p:cNvSpPr>
          <p:nvPr>
            <p:ph type="sldNum" sz="quarter" idx="4"/>
          </p:nvPr>
        </p:nvSpPr>
        <p:spPr>
          <a:xfrm>
            <a:off x="11791122" y="6356350"/>
            <a:ext cx="40087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5DDC0CBB-4888-0B4A-AE92-F4577F64E49D}" type="slidenum">
              <a:rPr lang="en-BE" smtClean="0"/>
              <a:pPr/>
              <a:t>‹#›</a:t>
            </a:fld>
            <a:endParaRPr lang="en-BE"/>
          </a:p>
        </p:txBody>
      </p:sp>
    </p:spTree>
    <p:extLst>
      <p:ext uri="{BB962C8B-B14F-4D97-AF65-F5344CB8AC3E}">
        <p14:creationId xmlns:p14="http://schemas.microsoft.com/office/powerpoint/2010/main" val="27462472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 5 bollen">
    <p:spTree>
      <p:nvGrpSpPr>
        <p:cNvPr id="1" name=""/>
        <p:cNvGrpSpPr/>
        <p:nvPr/>
      </p:nvGrpSpPr>
      <p:grpSpPr>
        <a:xfrm>
          <a:off x="0" y="0"/>
          <a:ext cx="0" cy="0"/>
          <a:chOff x="0" y="0"/>
          <a:chExt cx="0" cy="0"/>
        </a:xfrm>
      </p:grpSpPr>
      <p:sp>
        <p:nvSpPr>
          <p:cNvPr id="2" name="Rechthoek 3">
            <a:extLst>
              <a:ext uri="{FF2B5EF4-FFF2-40B4-BE49-F238E27FC236}">
                <a16:creationId xmlns:a16="http://schemas.microsoft.com/office/drawing/2014/main" id="{00AC55F9-95CA-E94D-89A6-272354D608CD}"/>
              </a:ext>
            </a:extLst>
          </p:cNvPr>
          <p:cNvSpPr/>
          <p:nvPr userDrawn="1"/>
        </p:nvSpPr>
        <p:spPr>
          <a:xfrm>
            <a:off x="-15765" y="0"/>
            <a:ext cx="2505336" cy="68931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2E2E1"/>
              </a:solidFill>
            </a:endParaRPr>
          </a:p>
        </p:txBody>
      </p:sp>
      <p:sp>
        <p:nvSpPr>
          <p:cNvPr id="3" name="Rechthoek 3">
            <a:extLst>
              <a:ext uri="{FF2B5EF4-FFF2-40B4-BE49-F238E27FC236}">
                <a16:creationId xmlns:a16="http://schemas.microsoft.com/office/drawing/2014/main" id="{39E87BEE-0119-354A-9C48-115E52B905FC}"/>
              </a:ext>
            </a:extLst>
          </p:cNvPr>
          <p:cNvSpPr/>
          <p:nvPr userDrawn="1"/>
        </p:nvSpPr>
        <p:spPr>
          <a:xfrm>
            <a:off x="-15765" y="2227450"/>
            <a:ext cx="4511824" cy="2089769"/>
          </a:xfrm>
          <a:prstGeom prst="rect">
            <a:avLst/>
          </a:prstGeom>
          <a:solidFill>
            <a:srgbClr val="DE4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
            <a:extLst>
              <a:ext uri="{FF2B5EF4-FFF2-40B4-BE49-F238E27FC236}">
                <a16:creationId xmlns:a16="http://schemas.microsoft.com/office/drawing/2014/main" id="{7168780D-31B0-2B42-9BDA-3C48190D2CF5}"/>
              </a:ext>
            </a:extLst>
          </p:cNvPr>
          <p:cNvSpPr>
            <a:spLocks noGrp="1"/>
          </p:cNvSpPr>
          <p:nvPr>
            <p:ph type="ctrTitle" hasCustomPrompt="1"/>
          </p:nvPr>
        </p:nvSpPr>
        <p:spPr>
          <a:xfrm>
            <a:off x="1" y="2958745"/>
            <a:ext cx="4511824" cy="936104"/>
          </a:xfrm>
          <a:prstGeom prst="rect">
            <a:avLst/>
          </a:prstGeom>
        </p:spPr>
        <p:txBody>
          <a:bodyPr anchor="t">
            <a:normAutofit/>
          </a:bodyPr>
          <a:lstStyle>
            <a:lvl1pPr algn="ctr">
              <a:defRPr sz="4000" b="1">
                <a:solidFill>
                  <a:schemeClr val="bg1"/>
                </a:solidFill>
              </a:defRPr>
            </a:lvl1pPr>
          </a:lstStyle>
          <a:p>
            <a:r>
              <a:rPr lang="nl-NL"/>
              <a:t>C    NTENT</a:t>
            </a:r>
          </a:p>
        </p:txBody>
      </p:sp>
      <p:pic>
        <p:nvPicPr>
          <p:cNvPr id="5" name="Afbeelding 2">
            <a:extLst>
              <a:ext uri="{FF2B5EF4-FFF2-40B4-BE49-F238E27FC236}">
                <a16:creationId xmlns:a16="http://schemas.microsoft.com/office/drawing/2014/main" id="{6D0669FF-8241-AE42-8992-1DD6ED13F6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1245279" y="2539395"/>
            <a:ext cx="720080" cy="1465880"/>
          </a:xfrm>
          <a:prstGeom prst="rect">
            <a:avLst/>
          </a:prstGeom>
        </p:spPr>
      </p:pic>
      <p:sp>
        <p:nvSpPr>
          <p:cNvPr id="7" name="Text Placeholder 16">
            <a:extLst>
              <a:ext uri="{FF2B5EF4-FFF2-40B4-BE49-F238E27FC236}">
                <a16:creationId xmlns:a16="http://schemas.microsoft.com/office/drawing/2014/main" id="{86DBAC71-755F-6A47-9195-F3FE650AD2BF}"/>
              </a:ext>
            </a:extLst>
          </p:cNvPr>
          <p:cNvSpPr>
            <a:spLocks noGrp="1"/>
          </p:cNvSpPr>
          <p:nvPr>
            <p:ph type="body" sz="quarter" idx="15" hasCustomPrompt="1"/>
          </p:nvPr>
        </p:nvSpPr>
        <p:spPr>
          <a:xfrm>
            <a:off x="6096000" y="1174339"/>
            <a:ext cx="5429689" cy="916407"/>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0" name="Text Placeholder 16">
            <a:extLst>
              <a:ext uri="{FF2B5EF4-FFF2-40B4-BE49-F238E27FC236}">
                <a16:creationId xmlns:a16="http://schemas.microsoft.com/office/drawing/2014/main" id="{37E7FB11-3852-3042-AB5F-E1C176A65B83}"/>
              </a:ext>
            </a:extLst>
          </p:cNvPr>
          <p:cNvSpPr>
            <a:spLocks noGrp="1"/>
          </p:cNvSpPr>
          <p:nvPr>
            <p:ph type="body" sz="quarter" idx="16" hasCustomPrompt="1"/>
          </p:nvPr>
        </p:nvSpPr>
        <p:spPr>
          <a:xfrm>
            <a:off x="6095999" y="3138003"/>
            <a:ext cx="5429689" cy="916407"/>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1" name="Text Placeholder 16">
            <a:extLst>
              <a:ext uri="{FF2B5EF4-FFF2-40B4-BE49-F238E27FC236}">
                <a16:creationId xmlns:a16="http://schemas.microsoft.com/office/drawing/2014/main" id="{DD71149A-4137-2845-9115-F9A56C0B75AC}"/>
              </a:ext>
            </a:extLst>
          </p:cNvPr>
          <p:cNvSpPr>
            <a:spLocks noGrp="1"/>
          </p:cNvSpPr>
          <p:nvPr>
            <p:ph type="body" sz="quarter" idx="17" hasCustomPrompt="1"/>
          </p:nvPr>
        </p:nvSpPr>
        <p:spPr>
          <a:xfrm>
            <a:off x="6096000" y="2156171"/>
            <a:ext cx="5429689" cy="916407"/>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3" name="Text Placeholder 16">
            <a:extLst>
              <a:ext uri="{FF2B5EF4-FFF2-40B4-BE49-F238E27FC236}">
                <a16:creationId xmlns:a16="http://schemas.microsoft.com/office/drawing/2014/main" id="{3895BC47-4DC6-0246-8D66-33AAAAA0DD50}"/>
              </a:ext>
            </a:extLst>
          </p:cNvPr>
          <p:cNvSpPr>
            <a:spLocks noGrp="1"/>
          </p:cNvSpPr>
          <p:nvPr>
            <p:ph type="body" sz="quarter" idx="18" hasCustomPrompt="1"/>
          </p:nvPr>
        </p:nvSpPr>
        <p:spPr>
          <a:xfrm>
            <a:off x="6095999" y="4119835"/>
            <a:ext cx="5429689" cy="916407"/>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5" name="Text Placeholder 16">
            <a:extLst>
              <a:ext uri="{FF2B5EF4-FFF2-40B4-BE49-F238E27FC236}">
                <a16:creationId xmlns:a16="http://schemas.microsoft.com/office/drawing/2014/main" id="{AE530EFB-BB52-C44E-8E5D-3CC620E207DE}"/>
              </a:ext>
            </a:extLst>
          </p:cNvPr>
          <p:cNvSpPr>
            <a:spLocks noGrp="1"/>
          </p:cNvSpPr>
          <p:nvPr>
            <p:ph type="body" sz="quarter" idx="19" hasCustomPrompt="1"/>
          </p:nvPr>
        </p:nvSpPr>
        <p:spPr>
          <a:xfrm>
            <a:off x="6095999" y="5101668"/>
            <a:ext cx="5429689" cy="916407"/>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pic>
        <p:nvPicPr>
          <p:cNvPr id="16" name="Picture 15" descr="Logo&#10;&#10;Description automatically generated">
            <a:extLst>
              <a:ext uri="{FF2B5EF4-FFF2-40B4-BE49-F238E27FC236}">
                <a16:creationId xmlns:a16="http://schemas.microsoft.com/office/drawing/2014/main" id="{E892CF14-ED79-A041-9F8B-98F1E4F3BDAA}"/>
              </a:ext>
            </a:extLst>
          </p:cNvPr>
          <p:cNvPicPr>
            <a:picLocks noChangeAspect="1"/>
          </p:cNvPicPr>
          <p:nvPr userDrawn="1"/>
        </p:nvPicPr>
        <p:blipFill rotWithShape="1">
          <a:blip r:embed="rId3"/>
          <a:srcRect t="31414" r="10076" b="46786"/>
          <a:stretch/>
        </p:blipFill>
        <p:spPr>
          <a:xfrm>
            <a:off x="10390584" y="136902"/>
            <a:ext cx="1603993" cy="479527"/>
          </a:xfrm>
          <a:prstGeom prst="rect">
            <a:avLst/>
          </a:prstGeom>
        </p:spPr>
      </p:pic>
      <p:sp>
        <p:nvSpPr>
          <p:cNvPr id="25" name="Text Placeholder 17">
            <a:extLst>
              <a:ext uri="{FF2B5EF4-FFF2-40B4-BE49-F238E27FC236}">
                <a16:creationId xmlns:a16="http://schemas.microsoft.com/office/drawing/2014/main" id="{DE016764-AA86-7C47-A3AC-05E912EDC91B}"/>
              </a:ext>
            </a:extLst>
          </p:cNvPr>
          <p:cNvSpPr>
            <a:spLocks noGrp="1"/>
          </p:cNvSpPr>
          <p:nvPr>
            <p:ph type="body" sz="quarter" idx="23" hasCustomPrompt="1"/>
          </p:nvPr>
        </p:nvSpPr>
        <p:spPr>
          <a:xfrm>
            <a:off x="5224103" y="1140279"/>
            <a:ext cx="567630" cy="564537"/>
          </a:xfrm>
          <a:prstGeom prst="ellipse">
            <a:avLst/>
          </a:prstGeom>
          <a:solidFill>
            <a:schemeClr val="accent1"/>
          </a:solidFill>
        </p:spPr>
        <p:txBody>
          <a:bodyPr anchor="ctr"/>
          <a:lstStyle>
            <a:lvl1pPr marL="0" indent="0" algn="ctr">
              <a:buNone/>
              <a:defRPr sz="28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1</a:t>
            </a:r>
          </a:p>
        </p:txBody>
      </p:sp>
      <p:sp>
        <p:nvSpPr>
          <p:cNvPr id="26" name="Text Placeholder 17">
            <a:extLst>
              <a:ext uri="{FF2B5EF4-FFF2-40B4-BE49-F238E27FC236}">
                <a16:creationId xmlns:a16="http://schemas.microsoft.com/office/drawing/2014/main" id="{0608EBB1-70CF-324F-B73E-83580CC28375}"/>
              </a:ext>
            </a:extLst>
          </p:cNvPr>
          <p:cNvSpPr>
            <a:spLocks noGrp="1"/>
          </p:cNvSpPr>
          <p:nvPr>
            <p:ph type="body" sz="quarter" idx="24" hasCustomPrompt="1"/>
          </p:nvPr>
        </p:nvSpPr>
        <p:spPr>
          <a:xfrm>
            <a:off x="5224103" y="2110712"/>
            <a:ext cx="567630" cy="564537"/>
          </a:xfrm>
          <a:prstGeom prst="ellipse">
            <a:avLst/>
          </a:prstGeom>
          <a:solidFill>
            <a:schemeClr val="accent1"/>
          </a:solidFill>
        </p:spPr>
        <p:txBody>
          <a:bodyPr anchor="ctr"/>
          <a:lstStyle>
            <a:lvl1pPr marL="0" indent="0" algn="ctr">
              <a:buNone/>
              <a:defRPr sz="28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2</a:t>
            </a:r>
          </a:p>
        </p:txBody>
      </p:sp>
      <p:sp>
        <p:nvSpPr>
          <p:cNvPr id="27" name="Text Placeholder 17">
            <a:extLst>
              <a:ext uri="{FF2B5EF4-FFF2-40B4-BE49-F238E27FC236}">
                <a16:creationId xmlns:a16="http://schemas.microsoft.com/office/drawing/2014/main" id="{76411F13-74A7-2245-BFE5-5F5FA7AFF2B8}"/>
              </a:ext>
            </a:extLst>
          </p:cNvPr>
          <p:cNvSpPr>
            <a:spLocks noGrp="1"/>
          </p:cNvSpPr>
          <p:nvPr>
            <p:ph type="body" sz="quarter" idx="25" hasCustomPrompt="1"/>
          </p:nvPr>
        </p:nvSpPr>
        <p:spPr>
          <a:xfrm>
            <a:off x="5224103" y="3081145"/>
            <a:ext cx="567630" cy="564537"/>
          </a:xfrm>
          <a:prstGeom prst="ellipse">
            <a:avLst/>
          </a:prstGeom>
          <a:solidFill>
            <a:schemeClr val="accent1"/>
          </a:solidFill>
        </p:spPr>
        <p:txBody>
          <a:bodyPr anchor="ctr"/>
          <a:lstStyle>
            <a:lvl1pPr marL="0" indent="0" algn="ctr">
              <a:buNone/>
              <a:defRPr sz="28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3</a:t>
            </a:r>
          </a:p>
        </p:txBody>
      </p:sp>
      <p:sp>
        <p:nvSpPr>
          <p:cNvPr id="28" name="Text Placeholder 17">
            <a:extLst>
              <a:ext uri="{FF2B5EF4-FFF2-40B4-BE49-F238E27FC236}">
                <a16:creationId xmlns:a16="http://schemas.microsoft.com/office/drawing/2014/main" id="{0D0AE24C-8D36-E94D-9C57-37180B57CC42}"/>
              </a:ext>
            </a:extLst>
          </p:cNvPr>
          <p:cNvSpPr>
            <a:spLocks noGrp="1"/>
          </p:cNvSpPr>
          <p:nvPr>
            <p:ph type="body" sz="quarter" idx="26" hasCustomPrompt="1"/>
          </p:nvPr>
        </p:nvSpPr>
        <p:spPr>
          <a:xfrm>
            <a:off x="5224103" y="4051578"/>
            <a:ext cx="567630" cy="564537"/>
          </a:xfrm>
          <a:prstGeom prst="ellipse">
            <a:avLst/>
          </a:prstGeom>
          <a:solidFill>
            <a:schemeClr val="accent1"/>
          </a:solidFill>
        </p:spPr>
        <p:txBody>
          <a:bodyPr anchor="ctr"/>
          <a:lstStyle>
            <a:lvl1pPr marL="0" indent="0" algn="ctr">
              <a:buNone/>
              <a:defRPr sz="28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4</a:t>
            </a:r>
          </a:p>
        </p:txBody>
      </p:sp>
      <p:sp>
        <p:nvSpPr>
          <p:cNvPr id="29" name="Text Placeholder 17">
            <a:extLst>
              <a:ext uri="{FF2B5EF4-FFF2-40B4-BE49-F238E27FC236}">
                <a16:creationId xmlns:a16="http://schemas.microsoft.com/office/drawing/2014/main" id="{3F904642-E6BA-1E4B-BDF4-263B3F54D182}"/>
              </a:ext>
            </a:extLst>
          </p:cNvPr>
          <p:cNvSpPr>
            <a:spLocks noGrp="1"/>
          </p:cNvSpPr>
          <p:nvPr>
            <p:ph type="body" sz="quarter" idx="27" hasCustomPrompt="1"/>
          </p:nvPr>
        </p:nvSpPr>
        <p:spPr>
          <a:xfrm>
            <a:off x="5224103" y="5022012"/>
            <a:ext cx="567630" cy="564537"/>
          </a:xfrm>
          <a:prstGeom prst="ellipse">
            <a:avLst/>
          </a:prstGeom>
          <a:solidFill>
            <a:schemeClr val="accent1"/>
          </a:solidFill>
        </p:spPr>
        <p:txBody>
          <a:bodyPr anchor="ctr"/>
          <a:lstStyle>
            <a:lvl1pPr marL="0" indent="0" algn="ctr">
              <a:buNone/>
              <a:defRPr sz="28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5</a:t>
            </a:r>
          </a:p>
        </p:txBody>
      </p:sp>
      <p:sp>
        <p:nvSpPr>
          <p:cNvPr id="21" name="Picture Placeholder 2">
            <a:extLst>
              <a:ext uri="{FF2B5EF4-FFF2-40B4-BE49-F238E27FC236}">
                <a16:creationId xmlns:a16="http://schemas.microsoft.com/office/drawing/2014/main" id="{B574233E-014A-6847-95CB-E9BA6405EECC}"/>
              </a:ext>
            </a:extLst>
          </p:cNvPr>
          <p:cNvSpPr>
            <a:spLocks noGrp="1"/>
          </p:cNvSpPr>
          <p:nvPr>
            <p:ph type="pic" sz="quarter" idx="22" hasCustomPrompt="1"/>
          </p:nvPr>
        </p:nvSpPr>
        <p:spPr>
          <a:xfrm>
            <a:off x="9475704" y="6098420"/>
            <a:ext cx="2295249" cy="622678"/>
          </a:xfrm>
          <a:prstGeom prst="rect">
            <a:avLst/>
          </a:prstGeom>
        </p:spPr>
        <p:txBody>
          <a:bodyPr/>
          <a:lstStyle>
            <a:lvl1pPr marL="0" indent="0" algn="ctr">
              <a:buNone/>
              <a:defRPr sz="2000"/>
            </a:lvl1pPr>
          </a:lstStyle>
          <a:p>
            <a:r>
              <a:rPr lang="en-GB"/>
              <a:t>L</a:t>
            </a:r>
            <a:r>
              <a:rPr lang="en-BE"/>
              <a:t>ogo klant</a:t>
            </a:r>
          </a:p>
        </p:txBody>
      </p:sp>
      <p:sp>
        <p:nvSpPr>
          <p:cNvPr id="19" name="Slide Number Placeholder 14">
            <a:extLst>
              <a:ext uri="{FF2B5EF4-FFF2-40B4-BE49-F238E27FC236}">
                <a16:creationId xmlns:a16="http://schemas.microsoft.com/office/drawing/2014/main" id="{A00C6B70-32BE-4047-AC7E-D03F99495D23}"/>
              </a:ext>
            </a:extLst>
          </p:cNvPr>
          <p:cNvSpPr>
            <a:spLocks noGrp="1"/>
          </p:cNvSpPr>
          <p:nvPr>
            <p:ph type="sldNum" sz="quarter" idx="4"/>
          </p:nvPr>
        </p:nvSpPr>
        <p:spPr>
          <a:xfrm>
            <a:off x="11791122" y="6356350"/>
            <a:ext cx="40087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5DDC0CBB-4888-0B4A-AE92-F4577F64E49D}" type="slidenum">
              <a:rPr lang="en-BE" smtClean="0"/>
              <a:pPr/>
              <a:t>‹#›</a:t>
            </a:fld>
            <a:endParaRPr lang="en-BE"/>
          </a:p>
        </p:txBody>
      </p:sp>
    </p:spTree>
    <p:extLst>
      <p:ext uri="{BB962C8B-B14F-4D97-AF65-F5344CB8AC3E}">
        <p14:creationId xmlns:p14="http://schemas.microsoft.com/office/powerpoint/2010/main" val="1311198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 6 bollen">
    <p:spTree>
      <p:nvGrpSpPr>
        <p:cNvPr id="1" name=""/>
        <p:cNvGrpSpPr/>
        <p:nvPr/>
      </p:nvGrpSpPr>
      <p:grpSpPr>
        <a:xfrm>
          <a:off x="0" y="0"/>
          <a:ext cx="0" cy="0"/>
          <a:chOff x="0" y="0"/>
          <a:chExt cx="0" cy="0"/>
        </a:xfrm>
      </p:grpSpPr>
      <p:sp>
        <p:nvSpPr>
          <p:cNvPr id="2" name="Rechthoek 3">
            <a:extLst>
              <a:ext uri="{FF2B5EF4-FFF2-40B4-BE49-F238E27FC236}">
                <a16:creationId xmlns:a16="http://schemas.microsoft.com/office/drawing/2014/main" id="{DE1767CE-5288-9C4B-8DFF-C2561962E6EA}"/>
              </a:ext>
            </a:extLst>
          </p:cNvPr>
          <p:cNvSpPr/>
          <p:nvPr userDrawn="1"/>
        </p:nvSpPr>
        <p:spPr>
          <a:xfrm>
            <a:off x="-15765" y="0"/>
            <a:ext cx="2505336" cy="68931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2E2E1"/>
              </a:solidFill>
            </a:endParaRPr>
          </a:p>
        </p:txBody>
      </p:sp>
      <p:sp>
        <p:nvSpPr>
          <p:cNvPr id="3" name="Rechthoek 3">
            <a:extLst>
              <a:ext uri="{FF2B5EF4-FFF2-40B4-BE49-F238E27FC236}">
                <a16:creationId xmlns:a16="http://schemas.microsoft.com/office/drawing/2014/main" id="{1FA689B4-9356-874D-B297-1426C10F5741}"/>
              </a:ext>
            </a:extLst>
          </p:cNvPr>
          <p:cNvSpPr/>
          <p:nvPr userDrawn="1"/>
        </p:nvSpPr>
        <p:spPr>
          <a:xfrm>
            <a:off x="-15765" y="2227450"/>
            <a:ext cx="4511824" cy="2089769"/>
          </a:xfrm>
          <a:prstGeom prst="rect">
            <a:avLst/>
          </a:prstGeom>
          <a:solidFill>
            <a:srgbClr val="DE4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
            <a:extLst>
              <a:ext uri="{FF2B5EF4-FFF2-40B4-BE49-F238E27FC236}">
                <a16:creationId xmlns:a16="http://schemas.microsoft.com/office/drawing/2014/main" id="{43891C3E-FE01-DD4D-B4D9-AF99272E4CBC}"/>
              </a:ext>
            </a:extLst>
          </p:cNvPr>
          <p:cNvSpPr>
            <a:spLocks noGrp="1"/>
          </p:cNvSpPr>
          <p:nvPr>
            <p:ph type="ctrTitle" hasCustomPrompt="1"/>
          </p:nvPr>
        </p:nvSpPr>
        <p:spPr>
          <a:xfrm>
            <a:off x="1" y="2958745"/>
            <a:ext cx="4511824" cy="936104"/>
          </a:xfrm>
          <a:prstGeom prst="rect">
            <a:avLst/>
          </a:prstGeom>
        </p:spPr>
        <p:txBody>
          <a:bodyPr anchor="t">
            <a:normAutofit/>
          </a:bodyPr>
          <a:lstStyle>
            <a:lvl1pPr algn="ctr">
              <a:defRPr sz="4000" b="1">
                <a:solidFill>
                  <a:schemeClr val="bg1"/>
                </a:solidFill>
              </a:defRPr>
            </a:lvl1pPr>
          </a:lstStyle>
          <a:p>
            <a:r>
              <a:rPr lang="nl-NL"/>
              <a:t>C    NTENT</a:t>
            </a:r>
          </a:p>
        </p:txBody>
      </p:sp>
      <p:pic>
        <p:nvPicPr>
          <p:cNvPr id="5" name="Afbeelding 2">
            <a:extLst>
              <a:ext uri="{FF2B5EF4-FFF2-40B4-BE49-F238E27FC236}">
                <a16:creationId xmlns:a16="http://schemas.microsoft.com/office/drawing/2014/main" id="{38972F3B-DA45-B048-B819-36A9159541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1245279" y="2539395"/>
            <a:ext cx="720080" cy="1465880"/>
          </a:xfrm>
          <a:prstGeom prst="rect">
            <a:avLst/>
          </a:prstGeom>
        </p:spPr>
      </p:pic>
      <p:sp>
        <p:nvSpPr>
          <p:cNvPr id="12" name="Text Placeholder 16">
            <a:extLst>
              <a:ext uri="{FF2B5EF4-FFF2-40B4-BE49-F238E27FC236}">
                <a16:creationId xmlns:a16="http://schemas.microsoft.com/office/drawing/2014/main" id="{4FA14298-7063-9840-9F43-85D54C462938}"/>
              </a:ext>
            </a:extLst>
          </p:cNvPr>
          <p:cNvSpPr>
            <a:spLocks noGrp="1"/>
          </p:cNvSpPr>
          <p:nvPr>
            <p:ph type="body" sz="quarter" idx="14" hasCustomPrompt="1"/>
          </p:nvPr>
        </p:nvSpPr>
        <p:spPr>
          <a:xfrm>
            <a:off x="5772869" y="2137452"/>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3" name="Text Placeholder 16">
            <a:extLst>
              <a:ext uri="{FF2B5EF4-FFF2-40B4-BE49-F238E27FC236}">
                <a16:creationId xmlns:a16="http://schemas.microsoft.com/office/drawing/2014/main" id="{AEA20A9F-E4F0-654C-91A4-2160088BD9B6}"/>
              </a:ext>
            </a:extLst>
          </p:cNvPr>
          <p:cNvSpPr>
            <a:spLocks noGrp="1"/>
          </p:cNvSpPr>
          <p:nvPr>
            <p:ph type="body" sz="quarter" idx="15" hasCustomPrompt="1"/>
          </p:nvPr>
        </p:nvSpPr>
        <p:spPr>
          <a:xfrm>
            <a:off x="5772869" y="1399410"/>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4" name="Text Placeholder 16">
            <a:extLst>
              <a:ext uri="{FF2B5EF4-FFF2-40B4-BE49-F238E27FC236}">
                <a16:creationId xmlns:a16="http://schemas.microsoft.com/office/drawing/2014/main" id="{A458E39F-B450-EE4D-9431-4C4E8B4253AB}"/>
              </a:ext>
            </a:extLst>
          </p:cNvPr>
          <p:cNvSpPr>
            <a:spLocks noGrp="1"/>
          </p:cNvSpPr>
          <p:nvPr>
            <p:ph type="body" sz="quarter" idx="16" hasCustomPrompt="1"/>
          </p:nvPr>
        </p:nvSpPr>
        <p:spPr>
          <a:xfrm>
            <a:off x="5772869" y="2875494"/>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5" name="Text Placeholder 16">
            <a:extLst>
              <a:ext uri="{FF2B5EF4-FFF2-40B4-BE49-F238E27FC236}">
                <a16:creationId xmlns:a16="http://schemas.microsoft.com/office/drawing/2014/main" id="{2A78BD2F-C7F5-1445-B302-6424630884DF}"/>
              </a:ext>
            </a:extLst>
          </p:cNvPr>
          <p:cNvSpPr>
            <a:spLocks noGrp="1"/>
          </p:cNvSpPr>
          <p:nvPr>
            <p:ph type="body" sz="quarter" idx="17" hasCustomPrompt="1"/>
          </p:nvPr>
        </p:nvSpPr>
        <p:spPr>
          <a:xfrm>
            <a:off x="5772869" y="3613536"/>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6" name="Text Placeholder 16">
            <a:extLst>
              <a:ext uri="{FF2B5EF4-FFF2-40B4-BE49-F238E27FC236}">
                <a16:creationId xmlns:a16="http://schemas.microsoft.com/office/drawing/2014/main" id="{2781978A-6C52-0845-BEDD-EB6305F1E2E5}"/>
              </a:ext>
            </a:extLst>
          </p:cNvPr>
          <p:cNvSpPr>
            <a:spLocks noGrp="1"/>
          </p:cNvSpPr>
          <p:nvPr>
            <p:ph type="body" sz="quarter" idx="18" hasCustomPrompt="1"/>
          </p:nvPr>
        </p:nvSpPr>
        <p:spPr>
          <a:xfrm>
            <a:off x="5772869" y="4351578"/>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7" name="Text Placeholder 16">
            <a:extLst>
              <a:ext uri="{FF2B5EF4-FFF2-40B4-BE49-F238E27FC236}">
                <a16:creationId xmlns:a16="http://schemas.microsoft.com/office/drawing/2014/main" id="{A2AA0ADC-1ED9-2642-BE07-AFF303EB1E3C}"/>
              </a:ext>
            </a:extLst>
          </p:cNvPr>
          <p:cNvSpPr>
            <a:spLocks noGrp="1"/>
          </p:cNvSpPr>
          <p:nvPr>
            <p:ph type="body" sz="quarter" idx="19" hasCustomPrompt="1"/>
          </p:nvPr>
        </p:nvSpPr>
        <p:spPr>
          <a:xfrm>
            <a:off x="5772869" y="5089620"/>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pic>
        <p:nvPicPr>
          <p:cNvPr id="18" name="Picture 17" descr="Logo&#10;&#10;Description automatically generated">
            <a:extLst>
              <a:ext uri="{FF2B5EF4-FFF2-40B4-BE49-F238E27FC236}">
                <a16:creationId xmlns:a16="http://schemas.microsoft.com/office/drawing/2014/main" id="{EBFDDC6E-682B-4F49-81C8-3C7E3BE9B1DC}"/>
              </a:ext>
            </a:extLst>
          </p:cNvPr>
          <p:cNvPicPr>
            <a:picLocks noChangeAspect="1"/>
          </p:cNvPicPr>
          <p:nvPr userDrawn="1"/>
        </p:nvPicPr>
        <p:blipFill rotWithShape="1">
          <a:blip r:embed="rId3"/>
          <a:srcRect t="31414" r="10076" b="46786"/>
          <a:stretch/>
        </p:blipFill>
        <p:spPr>
          <a:xfrm>
            <a:off x="10390584" y="136902"/>
            <a:ext cx="1603993" cy="479527"/>
          </a:xfrm>
          <a:prstGeom prst="rect">
            <a:avLst/>
          </a:prstGeom>
        </p:spPr>
      </p:pic>
      <p:sp>
        <p:nvSpPr>
          <p:cNvPr id="28" name="Text Placeholder 17">
            <a:extLst>
              <a:ext uri="{FF2B5EF4-FFF2-40B4-BE49-F238E27FC236}">
                <a16:creationId xmlns:a16="http://schemas.microsoft.com/office/drawing/2014/main" id="{195FAB1F-BE8E-E04B-8827-4CC80A7A454D}"/>
              </a:ext>
            </a:extLst>
          </p:cNvPr>
          <p:cNvSpPr>
            <a:spLocks noGrp="1"/>
          </p:cNvSpPr>
          <p:nvPr>
            <p:ph type="body" sz="quarter" idx="23" hasCustomPrompt="1"/>
          </p:nvPr>
        </p:nvSpPr>
        <p:spPr>
          <a:xfrm>
            <a:off x="5224103" y="1372225"/>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1</a:t>
            </a:r>
          </a:p>
        </p:txBody>
      </p:sp>
      <p:sp>
        <p:nvSpPr>
          <p:cNvPr id="29" name="Text Placeholder 17">
            <a:extLst>
              <a:ext uri="{FF2B5EF4-FFF2-40B4-BE49-F238E27FC236}">
                <a16:creationId xmlns:a16="http://schemas.microsoft.com/office/drawing/2014/main" id="{2D00A137-7DBD-0545-B118-C7F29683D3EF}"/>
              </a:ext>
            </a:extLst>
          </p:cNvPr>
          <p:cNvSpPr>
            <a:spLocks noGrp="1"/>
          </p:cNvSpPr>
          <p:nvPr>
            <p:ph type="body" sz="quarter" idx="24" hasCustomPrompt="1"/>
          </p:nvPr>
        </p:nvSpPr>
        <p:spPr>
          <a:xfrm>
            <a:off x="5224103" y="5013298"/>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6</a:t>
            </a:r>
          </a:p>
        </p:txBody>
      </p:sp>
      <p:sp>
        <p:nvSpPr>
          <p:cNvPr id="30" name="Text Placeholder 17">
            <a:extLst>
              <a:ext uri="{FF2B5EF4-FFF2-40B4-BE49-F238E27FC236}">
                <a16:creationId xmlns:a16="http://schemas.microsoft.com/office/drawing/2014/main" id="{241BABEF-721D-4746-9FE4-87C304489B45}"/>
              </a:ext>
            </a:extLst>
          </p:cNvPr>
          <p:cNvSpPr>
            <a:spLocks noGrp="1"/>
          </p:cNvSpPr>
          <p:nvPr>
            <p:ph type="body" sz="quarter" idx="25" hasCustomPrompt="1"/>
          </p:nvPr>
        </p:nvSpPr>
        <p:spPr>
          <a:xfrm>
            <a:off x="5224103" y="4285085"/>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5</a:t>
            </a:r>
          </a:p>
        </p:txBody>
      </p:sp>
      <p:sp>
        <p:nvSpPr>
          <p:cNvPr id="31" name="Text Placeholder 17">
            <a:extLst>
              <a:ext uri="{FF2B5EF4-FFF2-40B4-BE49-F238E27FC236}">
                <a16:creationId xmlns:a16="http://schemas.microsoft.com/office/drawing/2014/main" id="{73632488-633E-4642-8084-C548F174F2FD}"/>
              </a:ext>
            </a:extLst>
          </p:cNvPr>
          <p:cNvSpPr>
            <a:spLocks noGrp="1"/>
          </p:cNvSpPr>
          <p:nvPr>
            <p:ph type="body" sz="quarter" idx="26" hasCustomPrompt="1"/>
          </p:nvPr>
        </p:nvSpPr>
        <p:spPr>
          <a:xfrm>
            <a:off x="5224103" y="3556870"/>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4</a:t>
            </a:r>
          </a:p>
        </p:txBody>
      </p:sp>
      <p:sp>
        <p:nvSpPr>
          <p:cNvPr id="32" name="Text Placeholder 17">
            <a:extLst>
              <a:ext uri="{FF2B5EF4-FFF2-40B4-BE49-F238E27FC236}">
                <a16:creationId xmlns:a16="http://schemas.microsoft.com/office/drawing/2014/main" id="{B2072D4B-EF3A-9442-9A4B-E38BD4269BFB}"/>
              </a:ext>
            </a:extLst>
          </p:cNvPr>
          <p:cNvSpPr>
            <a:spLocks noGrp="1"/>
          </p:cNvSpPr>
          <p:nvPr>
            <p:ph type="body" sz="quarter" idx="27" hasCustomPrompt="1"/>
          </p:nvPr>
        </p:nvSpPr>
        <p:spPr>
          <a:xfrm>
            <a:off x="5224103" y="2828655"/>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3</a:t>
            </a:r>
          </a:p>
        </p:txBody>
      </p:sp>
      <p:sp>
        <p:nvSpPr>
          <p:cNvPr id="33" name="Text Placeholder 17">
            <a:extLst>
              <a:ext uri="{FF2B5EF4-FFF2-40B4-BE49-F238E27FC236}">
                <a16:creationId xmlns:a16="http://schemas.microsoft.com/office/drawing/2014/main" id="{98BC13EE-123B-DC45-AEA3-736BF5BCA04F}"/>
              </a:ext>
            </a:extLst>
          </p:cNvPr>
          <p:cNvSpPr>
            <a:spLocks noGrp="1"/>
          </p:cNvSpPr>
          <p:nvPr>
            <p:ph type="body" sz="quarter" idx="28" hasCustomPrompt="1"/>
          </p:nvPr>
        </p:nvSpPr>
        <p:spPr>
          <a:xfrm>
            <a:off x="5224103" y="2100440"/>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2</a:t>
            </a:r>
          </a:p>
        </p:txBody>
      </p:sp>
      <p:sp>
        <p:nvSpPr>
          <p:cNvPr id="23" name="Picture Placeholder 2">
            <a:extLst>
              <a:ext uri="{FF2B5EF4-FFF2-40B4-BE49-F238E27FC236}">
                <a16:creationId xmlns:a16="http://schemas.microsoft.com/office/drawing/2014/main" id="{2117EAAD-80BD-0D4C-98BB-4C371214A93E}"/>
              </a:ext>
            </a:extLst>
          </p:cNvPr>
          <p:cNvSpPr>
            <a:spLocks noGrp="1"/>
          </p:cNvSpPr>
          <p:nvPr>
            <p:ph type="pic" sz="quarter" idx="22" hasCustomPrompt="1"/>
          </p:nvPr>
        </p:nvSpPr>
        <p:spPr>
          <a:xfrm>
            <a:off x="9475704" y="6098420"/>
            <a:ext cx="2295249" cy="622678"/>
          </a:xfrm>
          <a:prstGeom prst="rect">
            <a:avLst/>
          </a:prstGeom>
        </p:spPr>
        <p:txBody>
          <a:bodyPr/>
          <a:lstStyle>
            <a:lvl1pPr marL="0" indent="0" algn="ctr">
              <a:buNone/>
              <a:defRPr sz="2000"/>
            </a:lvl1pPr>
          </a:lstStyle>
          <a:p>
            <a:r>
              <a:rPr lang="en-GB"/>
              <a:t>L</a:t>
            </a:r>
            <a:r>
              <a:rPr lang="en-BE"/>
              <a:t>ogo klant</a:t>
            </a:r>
          </a:p>
        </p:txBody>
      </p:sp>
      <p:sp>
        <p:nvSpPr>
          <p:cNvPr id="21" name="Slide Number Placeholder 14">
            <a:extLst>
              <a:ext uri="{FF2B5EF4-FFF2-40B4-BE49-F238E27FC236}">
                <a16:creationId xmlns:a16="http://schemas.microsoft.com/office/drawing/2014/main" id="{80E3FEFB-6539-D741-9ABF-D998DF208053}"/>
              </a:ext>
            </a:extLst>
          </p:cNvPr>
          <p:cNvSpPr>
            <a:spLocks noGrp="1"/>
          </p:cNvSpPr>
          <p:nvPr>
            <p:ph type="sldNum" sz="quarter" idx="4"/>
          </p:nvPr>
        </p:nvSpPr>
        <p:spPr>
          <a:xfrm>
            <a:off x="11791122" y="6356350"/>
            <a:ext cx="40087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5DDC0CBB-4888-0B4A-AE92-F4577F64E49D}" type="slidenum">
              <a:rPr lang="en-BE" smtClean="0"/>
              <a:pPr/>
              <a:t>‹#›</a:t>
            </a:fld>
            <a:endParaRPr lang="en-BE"/>
          </a:p>
        </p:txBody>
      </p:sp>
    </p:spTree>
    <p:extLst>
      <p:ext uri="{BB962C8B-B14F-4D97-AF65-F5344CB8AC3E}">
        <p14:creationId xmlns:p14="http://schemas.microsoft.com/office/powerpoint/2010/main" val="1210717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 en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2"/>
                </a:solidFill>
              </a:defRPr>
            </a:lvl1pPr>
          </a:lstStyle>
          <a:p>
            <a:r>
              <a:rPr lang="fr-FR"/>
              <a:t>Modifiez le style du titre</a:t>
            </a:r>
            <a:endParaRPr lang="nl-BE"/>
          </a:p>
        </p:txBody>
      </p:sp>
      <p:sp>
        <p:nvSpPr>
          <p:cNvPr id="4" name="Tijdelijke aanduiding voor tekst 3"/>
          <p:cNvSpPr>
            <a:spLocks noGrp="1"/>
          </p:cNvSpPr>
          <p:nvPr>
            <p:ph type="body" sz="quarter" idx="10"/>
          </p:nvPr>
        </p:nvSpPr>
        <p:spPr>
          <a:xfrm>
            <a:off x="768351" y="1808164"/>
            <a:ext cx="11040533" cy="3781425"/>
          </a:xfrm>
        </p:spPr>
        <p:txBody>
          <a:bodyPr/>
          <a:lstStyle>
            <a:lvl1pPr marL="288000" indent="-288000">
              <a:buClr>
                <a:schemeClr val="tx1"/>
              </a:buClr>
              <a:buSzPct val="90000"/>
              <a:buFont typeface="Webdings" panose="05030102010509060703" pitchFamily="18" charset="2"/>
              <a:buChar char=""/>
              <a:defRPr>
                <a:solidFill>
                  <a:schemeClr val="tx1"/>
                </a:solidFill>
              </a:defRPr>
            </a:lvl1pPr>
            <a:lvl2pPr marL="576000" indent="-288000">
              <a:spcBef>
                <a:spcPts val="300"/>
              </a:spcBef>
              <a:buClr>
                <a:schemeClr val="tx1">
                  <a:lumMod val="50000"/>
                  <a:lumOff val="50000"/>
                </a:schemeClr>
              </a:buClr>
              <a:buSzPct val="75000"/>
              <a:buFont typeface="Wingdings" panose="05000000000000000000" pitchFamily="2" charset="2"/>
              <a:buChar char="§"/>
              <a:defRPr>
                <a:solidFill>
                  <a:schemeClr val="tx1">
                    <a:lumMod val="50000"/>
                    <a:lumOff val="50000"/>
                  </a:schemeClr>
                </a:solidFill>
              </a:defRPr>
            </a:lvl2pPr>
            <a:lvl3pPr marL="864000" indent="-288000">
              <a:spcBef>
                <a:spcPts val="300"/>
              </a:spcBef>
              <a:buClr>
                <a:schemeClr val="bg1">
                  <a:lumMod val="50000"/>
                </a:schemeClr>
              </a:buClr>
              <a:buSzPct val="90000"/>
              <a:buFont typeface="Courier New" panose="02070309020205020404" pitchFamily="49" charset="0"/>
              <a:buChar char="o"/>
              <a:defRPr>
                <a:solidFill>
                  <a:schemeClr val="bg1">
                    <a:lumMod val="50000"/>
                  </a:schemeClr>
                </a:solidFill>
              </a:defRPr>
            </a:lvl3pPr>
            <a:lvl4pPr marL="1152000" indent="-288000">
              <a:spcBef>
                <a:spcPts val="300"/>
              </a:spcBef>
              <a:buClr>
                <a:schemeClr val="bg1">
                  <a:lumMod val="50000"/>
                </a:schemeClr>
              </a:buClr>
              <a:buSzPct val="75000"/>
              <a:buFont typeface="Arial" panose="020B0604020202020204" pitchFamily="34" charset="0"/>
              <a:buChar char="•"/>
              <a:defRPr>
                <a:solidFill>
                  <a:schemeClr val="bg1">
                    <a:lumMod val="50000"/>
                  </a:schemeClr>
                </a:solidFill>
              </a:defRPr>
            </a:lvl4pPr>
            <a:lvl5pPr marL="1440000" indent="-288000">
              <a:spcBef>
                <a:spcPts val="300"/>
              </a:spcBef>
              <a:buClr>
                <a:schemeClr val="bg1">
                  <a:lumMod val="50000"/>
                </a:schemeClr>
              </a:buClr>
              <a:buSzPct val="90000"/>
              <a:buFont typeface="FlandersArtSans-Regular" panose="00000500000000000000" pitchFamily="50" charset="0"/>
              <a:buChar char="−"/>
              <a:defRPr>
                <a:solidFill>
                  <a:schemeClr val="bg1">
                    <a:lumMod val="50000"/>
                  </a:schemeClr>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nl-BE"/>
          </a:p>
        </p:txBody>
      </p:sp>
      <p:sp>
        <p:nvSpPr>
          <p:cNvPr id="7" name="Slide Number Placeholder 5"/>
          <p:cNvSpPr>
            <a:spLocks noGrp="1"/>
          </p:cNvSpPr>
          <p:nvPr>
            <p:ph type="sldNum" sz="quarter" idx="12"/>
          </p:nvPr>
        </p:nvSpPr>
        <p:spPr>
          <a:xfrm>
            <a:off x="4692369" y="6057534"/>
            <a:ext cx="2803444" cy="384174"/>
          </a:xfrm>
          <a:prstGeom prst="rect">
            <a:avLst/>
          </a:prstGeom>
        </p:spPr>
        <p:txBody>
          <a:bodyPr anchor="ctr" anchorCtr="1"/>
          <a:lstStyle>
            <a:lvl1pPr>
              <a:defRPr sz="1200">
                <a:solidFill>
                  <a:schemeClr val="tx2"/>
                </a:solidFill>
                <a:latin typeface="Calibri Light" panose="020F0302020204030204" pitchFamily="34" charset="0"/>
              </a:defRPr>
            </a:lvl1pPr>
          </a:lstStyle>
          <a:p>
            <a:fld id="{7DAD7678-3C6F-4DE1-A59F-12BC40F05B4C}" type="datetime1">
              <a:rPr lang="nl-BE" smtClean="0"/>
              <a:pPr/>
              <a:t>25/06/2025</a:t>
            </a:fld>
            <a:r>
              <a:rPr lang="nl-BE"/>
              <a:t> | </a:t>
            </a:r>
            <a:fld id="{4FEC29A6-96D2-4855-B02C-489BA0EAE082}" type="slidenum">
              <a:rPr lang="nl-BE" smtClean="0"/>
              <a:pPr/>
              <a:t>‹#›</a:t>
            </a:fld>
            <a:endParaRPr lang="nl-BE"/>
          </a:p>
        </p:txBody>
      </p:sp>
      <p:pic>
        <p:nvPicPr>
          <p:cNvPr id="10" name="Afbeelding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8816" y="5612004"/>
            <a:ext cx="1548902" cy="885087"/>
          </a:xfrm>
          <a:prstGeom prst="rect">
            <a:avLst/>
          </a:prstGeom>
        </p:spPr>
      </p:pic>
      <p:pic>
        <p:nvPicPr>
          <p:cNvPr id="11" name="Afbeelding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768" y="5808359"/>
            <a:ext cx="1623437" cy="688731"/>
          </a:xfrm>
          <a:prstGeom prst="rect">
            <a:avLst/>
          </a:prstGeom>
        </p:spPr>
      </p:pic>
    </p:spTree>
    <p:extLst>
      <p:ext uri="{BB962C8B-B14F-4D97-AF65-F5344CB8AC3E}">
        <p14:creationId xmlns:p14="http://schemas.microsoft.com/office/powerpoint/2010/main" val="151527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 7 bollen">
    <p:spTree>
      <p:nvGrpSpPr>
        <p:cNvPr id="1" name=""/>
        <p:cNvGrpSpPr/>
        <p:nvPr/>
      </p:nvGrpSpPr>
      <p:grpSpPr>
        <a:xfrm>
          <a:off x="0" y="0"/>
          <a:ext cx="0" cy="0"/>
          <a:chOff x="0" y="0"/>
          <a:chExt cx="0" cy="0"/>
        </a:xfrm>
      </p:grpSpPr>
      <p:sp>
        <p:nvSpPr>
          <p:cNvPr id="42" name="Rechthoek 3">
            <a:extLst>
              <a:ext uri="{FF2B5EF4-FFF2-40B4-BE49-F238E27FC236}">
                <a16:creationId xmlns:a16="http://schemas.microsoft.com/office/drawing/2014/main" id="{0AC83E03-B118-824C-8880-75BB7E5F3047}"/>
              </a:ext>
            </a:extLst>
          </p:cNvPr>
          <p:cNvSpPr/>
          <p:nvPr userDrawn="1"/>
        </p:nvSpPr>
        <p:spPr>
          <a:xfrm>
            <a:off x="-15765" y="0"/>
            <a:ext cx="2505336" cy="68931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2E2E1"/>
              </a:solidFill>
            </a:endParaRPr>
          </a:p>
        </p:txBody>
      </p:sp>
      <p:sp>
        <p:nvSpPr>
          <p:cNvPr id="22" name="Rechthoek 3">
            <a:extLst>
              <a:ext uri="{FF2B5EF4-FFF2-40B4-BE49-F238E27FC236}">
                <a16:creationId xmlns:a16="http://schemas.microsoft.com/office/drawing/2014/main" id="{A3ADAF88-8D6A-0F4C-94A8-BCDF9947BC30}"/>
              </a:ext>
            </a:extLst>
          </p:cNvPr>
          <p:cNvSpPr/>
          <p:nvPr userDrawn="1"/>
        </p:nvSpPr>
        <p:spPr>
          <a:xfrm>
            <a:off x="-15765" y="2227450"/>
            <a:ext cx="4511824" cy="2089769"/>
          </a:xfrm>
          <a:prstGeom prst="rect">
            <a:avLst/>
          </a:prstGeom>
          <a:solidFill>
            <a:srgbClr val="DE4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tel 1">
            <a:extLst>
              <a:ext uri="{FF2B5EF4-FFF2-40B4-BE49-F238E27FC236}">
                <a16:creationId xmlns:a16="http://schemas.microsoft.com/office/drawing/2014/main" id="{3DB0CAA7-27C1-FF4E-BDA0-912FB9BFB97C}"/>
              </a:ext>
            </a:extLst>
          </p:cNvPr>
          <p:cNvSpPr>
            <a:spLocks noGrp="1"/>
          </p:cNvSpPr>
          <p:nvPr>
            <p:ph type="ctrTitle" hasCustomPrompt="1"/>
          </p:nvPr>
        </p:nvSpPr>
        <p:spPr>
          <a:xfrm>
            <a:off x="1" y="2958745"/>
            <a:ext cx="4511824" cy="936104"/>
          </a:xfrm>
          <a:prstGeom prst="rect">
            <a:avLst/>
          </a:prstGeom>
        </p:spPr>
        <p:txBody>
          <a:bodyPr anchor="t">
            <a:normAutofit/>
          </a:bodyPr>
          <a:lstStyle>
            <a:lvl1pPr algn="ctr">
              <a:defRPr sz="4000" b="1">
                <a:solidFill>
                  <a:schemeClr val="bg1"/>
                </a:solidFill>
              </a:defRPr>
            </a:lvl1pPr>
          </a:lstStyle>
          <a:p>
            <a:r>
              <a:rPr lang="nl-NL"/>
              <a:t>C    NTENT</a:t>
            </a:r>
          </a:p>
        </p:txBody>
      </p:sp>
      <p:pic>
        <p:nvPicPr>
          <p:cNvPr id="24" name="Afbeelding 2">
            <a:extLst>
              <a:ext uri="{FF2B5EF4-FFF2-40B4-BE49-F238E27FC236}">
                <a16:creationId xmlns:a16="http://schemas.microsoft.com/office/drawing/2014/main" id="{A10A98E9-11E7-D847-BA72-DC393816B9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1245279" y="2539395"/>
            <a:ext cx="720080" cy="1465880"/>
          </a:xfrm>
          <a:prstGeom prst="rect">
            <a:avLst/>
          </a:prstGeom>
        </p:spPr>
      </p:pic>
      <p:sp>
        <p:nvSpPr>
          <p:cNvPr id="31" name="Text Placeholder 16">
            <a:extLst>
              <a:ext uri="{FF2B5EF4-FFF2-40B4-BE49-F238E27FC236}">
                <a16:creationId xmlns:a16="http://schemas.microsoft.com/office/drawing/2014/main" id="{1F286919-B23A-4E4B-BF44-A02B21393C2B}"/>
              </a:ext>
            </a:extLst>
          </p:cNvPr>
          <p:cNvSpPr>
            <a:spLocks noGrp="1"/>
          </p:cNvSpPr>
          <p:nvPr>
            <p:ph type="body" sz="quarter" idx="14" hasCustomPrompt="1"/>
          </p:nvPr>
        </p:nvSpPr>
        <p:spPr>
          <a:xfrm>
            <a:off x="5772869" y="1810976"/>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32" name="Text Placeholder 16">
            <a:extLst>
              <a:ext uri="{FF2B5EF4-FFF2-40B4-BE49-F238E27FC236}">
                <a16:creationId xmlns:a16="http://schemas.microsoft.com/office/drawing/2014/main" id="{88881D2C-5110-AA41-8400-984DF2B405E4}"/>
              </a:ext>
            </a:extLst>
          </p:cNvPr>
          <p:cNvSpPr>
            <a:spLocks noGrp="1"/>
          </p:cNvSpPr>
          <p:nvPr>
            <p:ph type="body" sz="quarter" idx="15" hasCustomPrompt="1"/>
          </p:nvPr>
        </p:nvSpPr>
        <p:spPr>
          <a:xfrm>
            <a:off x="5772869" y="1096035"/>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33" name="Text Placeholder 16">
            <a:extLst>
              <a:ext uri="{FF2B5EF4-FFF2-40B4-BE49-F238E27FC236}">
                <a16:creationId xmlns:a16="http://schemas.microsoft.com/office/drawing/2014/main" id="{CD0AE9AC-5A9A-6340-88F0-F715507B7DB1}"/>
              </a:ext>
            </a:extLst>
          </p:cNvPr>
          <p:cNvSpPr>
            <a:spLocks noGrp="1"/>
          </p:cNvSpPr>
          <p:nvPr>
            <p:ph type="body" sz="quarter" idx="16" hasCustomPrompt="1"/>
          </p:nvPr>
        </p:nvSpPr>
        <p:spPr>
          <a:xfrm>
            <a:off x="5772869" y="2525917"/>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34" name="Text Placeholder 16">
            <a:extLst>
              <a:ext uri="{FF2B5EF4-FFF2-40B4-BE49-F238E27FC236}">
                <a16:creationId xmlns:a16="http://schemas.microsoft.com/office/drawing/2014/main" id="{6EEA9246-F1F4-F043-86A3-237B7CCC2EDF}"/>
              </a:ext>
            </a:extLst>
          </p:cNvPr>
          <p:cNvSpPr>
            <a:spLocks noGrp="1"/>
          </p:cNvSpPr>
          <p:nvPr>
            <p:ph type="body" sz="quarter" idx="17" hasCustomPrompt="1"/>
          </p:nvPr>
        </p:nvSpPr>
        <p:spPr>
          <a:xfrm>
            <a:off x="5772869" y="3240858"/>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35" name="Text Placeholder 16">
            <a:extLst>
              <a:ext uri="{FF2B5EF4-FFF2-40B4-BE49-F238E27FC236}">
                <a16:creationId xmlns:a16="http://schemas.microsoft.com/office/drawing/2014/main" id="{90614207-0858-E144-A45F-7FB39D1EA7BA}"/>
              </a:ext>
            </a:extLst>
          </p:cNvPr>
          <p:cNvSpPr>
            <a:spLocks noGrp="1"/>
          </p:cNvSpPr>
          <p:nvPr>
            <p:ph type="body" sz="quarter" idx="18" hasCustomPrompt="1"/>
          </p:nvPr>
        </p:nvSpPr>
        <p:spPr>
          <a:xfrm>
            <a:off x="5772869" y="3955799"/>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36" name="Text Placeholder 16">
            <a:extLst>
              <a:ext uri="{FF2B5EF4-FFF2-40B4-BE49-F238E27FC236}">
                <a16:creationId xmlns:a16="http://schemas.microsoft.com/office/drawing/2014/main" id="{C172139A-3AF4-224C-A6A9-044E617A56F1}"/>
              </a:ext>
            </a:extLst>
          </p:cNvPr>
          <p:cNvSpPr>
            <a:spLocks noGrp="1"/>
          </p:cNvSpPr>
          <p:nvPr>
            <p:ph type="body" sz="quarter" idx="19" hasCustomPrompt="1"/>
          </p:nvPr>
        </p:nvSpPr>
        <p:spPr>
          <a:xfrm>
            <a:off x="5772869" y="4670740"/>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38" name="Text Placeholder 16">
            <a:extLst>
              <a:ext uri="{FF2B5EF4-FFF2-40B4-BE49-F238E27FC236}">
                <a16:creationId xmlns:a16="http://schemas.microsoft.com/office/drawing/2014/main" id="{DDAEE372-53F3-6B48-874C-084C1FAD441C}"/>
              </a:ext>
            </a:extLst>
          </p:cNvPr>
          <p:cNvSpPr>
            <a:spLocks noGrp="1"/>
          </p:cNvSpPr>
          <p:nvPr>
            <p:ph type="body" sz="quarter" idx="20" hasCustomPrompt="1"/>
          </p:nvPr>
        </p:nvSpPr>
        <p:spPr>
          <a:xfrm>
            <a:off x="5772869" y="5385682"/>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pic>
        <p:nvPicPr>
          <p:cNvPr id="39" name="Picture 38" descr="Logo&#10;&#10;Description automatically generated">
            <a:extLst>
              <a:ext uri="{FF2B5EF4-FFF2-40B4-BE49-F238E27FC236}">
                <a16:creationId xmlns:a16="http://schemas.microsoft.com/office/drawing/2014/main" id="{F323C16C-32EF-374F-819A-6201FD46A07F}"/>
              </a:ext>
            </a:extLst>
          </p:cNvPr>
          <p:cNvPicPr>
            <a:picLocks noChangeAspect="1"/>
          </p:cNvPicPr>
          <p:nvPr userDrawn="1"/>
        </p:nvPicPr>
        <p:blipFill rotWithShape="1">
          <a:blip r:embed="rId3"/>
          <a:srcRect t="31414" r="10076" b="46786"/>
          <a:stretch/>
        </p:blipFill>
        <p:spPr>
          <a:xfrm>
            <a:off x="10390584" y="136902"/>
            <a:ext cx="1603993" cy="479527"/>
          </a:xfrm>
          <a:prstGeom prst="rect">
            <a:avLst/>
          </a:prstGeom>
        </p:spPr>
      </p:pic>
      <p:sp>
        <p:nvSpPr>
          <p:cNvPr id="44" name="Text Placeholder 17">
            <a:extLst>
              <a:ext uri="{FF2B5EF4-FFF2-40B4-BE49-F238E27FC236}">
                <a16:creationId xmlns:a16="http://schemas.microsoft.com/office/drawing/2014/main" id="{2AA23847-7D94-A748-A874-8D3FCBD288B3}"/>
              </a:ext>
            </a:extLst>
          </p:cNvPr>
          <p:cNvSpPr>
            <a:spLocks noGrp="1"/>
          </p:cNvSpPr>
          <p:nvPr>
            <p:ph type="body" sz="quarter" idx="23" hasCustomPrompt="1"/>
          </p:nvPr>
        </p:nvSpPr>
        <p:spPr>
          <a:xfrm>
            <a:off x="5224103" y="1096035"/>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1</a:t>
            </a:r>
          </a:p>
        </p:txBody>
      </p:sp>
      <p:sp>
        <p:nvSpPr>
          <p:cNvPr id="45" name="Text Placeholder 17">
            <a:extLst>
              <a:ext uri="{FF2B5EF4-FFF2-40B4-BE49-F238E27FC236}">
                <a16:creationId xmlns:a16="http://schemas.microsoft.com/office/drawing/2014/main" id="{CB0CC895-AE72-ED4F-AB77-FB0B01200544}"/>
              </a:ext>
            </a:extLst>
          </p:cNvPr>
          <p:cNvSpPr>
            <a:spLocks noGrp="1"/>
          </p:cNvSpPr>
          <p:nvPr>
            <p:ph type="body" sz="quarter" idx="24" hasCustomPrompt="1"/>
          </p:nvPr>
        </p:nvSpPr>
        <p:spPr>
          <a:xfrm>
            <a:off x="5224103" y="4667125"/>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6</a:t>
            </a:r>
          </a:p>
        </p:txBody>
      </p:sp>
      <p:sp>
        <p:nvSpPr>
          <p:cNvPr id="46" name="Text Placeholder 17">
            <a:extLst>
              <a:ext uri="{FF2B5EF4-FFF2-40B4-BE49-F238E27FC236}">
                <a16:creationId xmlns:a16="http://schemas.microsoft.com/office/drawing/2014/main" id="{E47CF8B4-9CDC-7640-85DC-2A9C23220C56}"/>
              </a:ext>
            </a:extLst>
          </p:cNvPr>
          <p:cNvSpPr>
            <a:spLocks noGrp="1"/>
          </p:cNvSpPr>
          <p:nvPr>
            <p:ph type="body" sz="quarter" idx="25" hasCustomPrompt="1"/>
          </p:nvPr>
        </p:nvSpPr>
        <p:spPr>
          <a:xfrm>
            <a:off x="5224103" y="3952907"/>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5</a:t>
            </a:r>
          </a:p>
        </p:txBody>
      </p:sp>
      <p:sp>
        <p:nvSpPr>
          <p:cNvPr id="47" name="Text Placeholder 17">
            <a:extLst>
              <a:ext uri="{FF2B5EF4-FFF2-40B4-BE49-F238E27FC236}">
                <a16:creationId xmlns:a16="http://schemas.microsoft.com/office/drawing/2014/main" id="{ABF42912-5EEF-AB41-B1A3-62EAD5C4D2DE}"/>
              </a:ext>
            </a:extLst>
          </p:cNvPr>
          <p:cNvSpPr>
            <a:spLocks noGrp="1"/>
          </p:cNvSpPr>
          <p:nvPr>
            <p:ph type="body" sz="quarter" idx="26" hasCustomPrompt="1"/>
          </p:nvPr>
        </p:nvSpPr>
        <p:spPr>
          <a:xfrm>
            <a:off x="5224103" y="3238689"/>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4</a:t>
            </a:r>
          </a:p>
        </p:txBody>
      </p:sp>
      <p:sp>
        <p:nvSpPr>
          <p:cNvPr id="48" name="Text Placeholder 17">
            <a:extLst>
              <a:ext uri="{FF2B5EF4-FFF2-40B4-BE49-F238E27FC236}">
                <a16:creationId xmlns:a16="http://schemas.microsoft.com/office/drawing/2014/main" id="{9BBB10A1-9F4C-CA42-9283-462A4D05FC84}"/>
              </a:ext>
            </a:extLst>
          </p:cNvPr>
          <p:cNvSpPr>
            <a:spLocks noGrp="1"/>
          </p:cNvSpPr>
          <p:nvPr>
            <p:ph type="body" sz="quarter" idx="27" hasCustomPrompt="1"/>
          </p:nvPr>
        </p:nvSpPr>
        <p:spPr>
          <a:xfrm>
            <a:off x="5224103" y="2524471"/>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3</a:t>
            </a:r>
          </a:p>
        </p:txBody>
      </p:sp>
      <p:sp>
        <p:nvSpPr>
          <p:cNvPr id="49" name="Text Placeholder 17">
            <a:extLst>
              <a:ext uri="{FF2B5EF4-FFF2-40B4-BE49-F238E27FC236}">
                <a16:creationId xmlns:a16="http://schemas.microsoft.com/office/drawing/2014/main" id="{DCF517BD-BCB0-DD43-AE07-5D9E28AA8B66}"/>
              </a:ext>
            </a:extLst>
          </p:cNvPr>
          <p:cNvSpPr>
            <a:spLocks noGrp="1"/>
          </p:cNvSpPr>
          <p:nvPr>
            <p:ph type="body" sz="quarter" idx="28" hasCustomPrompt="1"/>
          </p:nvPr>
        </p:nvSpPr>
        <p:spPr>
          <a:xfrm>
            <a:off x="5224103" y="1810253"/>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2</a:t>
            </a:r>
          </a:p>
        </p:txBody>
      </p:sp>
      <p:sp>
        <p:nvSpPr>
          <p:cNvPr id="50" name="Text Placeholder 17">
            <a:extLst>
              <a:ext uri="{FF2B5EF4-FFF2-40B4-BE49-F238E27FC236}">
                <a16:creationId xmlns:a16="http://schemas.microsoft.com/office/drawing/2014/main" id="{69AF7E89-C70F-C247-9544-F7206257A698}"/>
              </a:ext>
            </a:extLst>
          </p:cNvPr>
          <p:cNvSpPr>
            <a:spLocks noGrp="1"/>
          </p:cNvSpPr>
          <p:nvPr>
            <p:ph type="body" sz="quarter" idx="29" hasCustomPrompt="1"/>
          </p:nvPr>
        </p:nvSpPr>
        <p:spPr>
          <a:xfrm>
            <a:off x="5224103" y="5381344"/>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7</a:t>
            </a:r>
          </a:p>
        </p:txBody>
      </p:sp>
      <p:sp>
        <p:nvSpPr>
          <p:cNvPr id="26" name="Picture Placeholder 2">
            <a:extLst>
              <a:ext uri="{FF2B5EF4-FFF2-40B4-BE49-F238E27FC236}">
                <a16:creationId xmlns:a16="http://schemas.microsoft.com/office/drawing/2014/main" id="{37F664FF-CE97-5C4B-9C24-897CE0465CC5}"/>
              </a:ext>
            </a:extLst>
          </p:cNvPr>
          <p:cNvSpPr>
            <a:spLocks noGrp="1"/>
          </p:cNvSpPr>
          <p:nvPr>
            <p:ph type="pic" sz="quarter" idx="22" hasCustomPrompt="1"/>
          </p:nvPr>
        </p:nvSpPr>
        <p:spPr>
          <a:xfrm>
            <a:off x="9475704" y="6098420"/>
            <a:ext cx="2295249" cy="622678"/>
          </a:xfrm>
          <a:prstGeom prst="rect">
            <a:avLst/>
          </a:prstGeom>
        </p:spPr>
        <p:txBody>
          <a:bodyPr/>
          <a:lstStyle>
            <a:lvl1pPr marL="0" indent="0" algn="ctr">
              <a:buNone/>
              <a:defRPr sz="2000"/>
            </a:lvl1pPr>
          </a:lstStyle>
          <a:p>
            <a:r>
              <a:rPr lang="en-GB"/>
              <a:t>L</a:t>
            </a:r>
            <a:r>
              <a:rPr lang="en-BE"/>
              <a:t>ogo klant</a:t>
            </a:r>
          </a:p>
        </p:txBody>
      </p:sp>
      <p:sp>
        <p:nvSpPr>
          <p:cNvPr id="28" name="Slide Number Placeholder 14">
            <a:extLst>
              <a:ext uri="{FF2B5EF4-FFF2-40B4-BE49-F238E27FC236}">
                <a16:creationId xmlns:a16="http://schemas.microsoft.com/office/drawing/2014/main" id="{EFFD0E21-1CF1-BE48-B14D-35A71537C1BA}"/>
              </a:ext>
            </a:extLst>
          </p:cNvPr>
          <p:cNvSpPr>
            <a:spLocks noGrp="1"/>
          </p:cNvSpPr>
          <p:nvPr>
            <p:ph type="sldNum" sz="quarter" idx="4"/>
          </p:nvPr>
        </p:nvSpPr>
        <p:spPr>
          <a:xfrm>
            <a:off x="11791122" y="6356350"/>
            <a:ext cx="40087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5DDC0CBB-4888-0B4A-AE92-F4577F64E49D}" type="slidenum">
              <a:rPr lang="en-BE" smtClean="0"/>
              <a:pPr/>
              <a:t>‹#›</a:t>
            </a:fld>
            <a:endParaRPr lang="en-BE"/>
          </a:p>
        </p:txBody>
      </p:sp>
    </p:spTree>
    <p:extLst>
      <p:ext uri="{BB962C8B-B14F-4D97-AF65-F5344CB8AC3E}">
        <p14:creationId xmlns:p14="http://schemas.microsoft.com/office/powerpoint/2010/main" val="36452534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 8 bollen">
    <p:spTree>
      <p:nvGrpSpPr>
        <p:cNvPr id="1" name=""/>
        <p:cNvGrpSpPr/>
        <p:nvPr/>
      </p:nvGrpSpPr>
      <p:grpSpPr>
        <a:xfrm>
          <a:off x="0" y="0"/>
          <a:ext cx="0" cy="0"/>
          <a:chOff x="0" y="0"/>
          <a:chExt cx="0" cy="0"/>
        </a:xfrm>
      </p:grpSpPr>
      <p:sp>
        <p:nvSpPr>
          <p:cNvPr id="24" name="Rechthoek 3">
            <a:extLst>
              <a:ext uri="{FF2B5EF4-FFF2-40B4-BE49-F238E27FC236}">
                <a16:creationId xmlns:a16="http://schemas.microsoft.com/office/drawing/2014/main" id="{BF40C98A-8EF6-CA46-A0B2-1A7DB17B67A8}"/>
              </a:ext>
            </a:extLst>
          </p:cNvPr>
          <p:cNvSpPr/>
          <p:nvPr userDrawn="1"/>
        </p:nvSpPr>
        <p:spPr>
          <a:xfrm>
            <a:off x="-15765" y="0"/>
            <a:ext cx="2505336" cy="68931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2E2E1"/>
              </a:solidFill>
            </a:endParaRPr>
          </a:p>
        </p:txBody>
      </p:sp>
      <p:sp>
        <p:nvSpPr>
          <p:cNvPr id="3" name="Rechthoek 3">
            <a:extLst>
              <a:ext uri="{FF2B5EF4-FFF2-40B4-BE49-F238E27FC236}">
                <a16:creationId xmlns:a16="http://schemas.microsoft.com/office/drawing/2014/main" id="{8C19B199-3E9B-6341-8037-674B7EEB01A6}"/>
              </a:ext>
            </a:extLst>
          </p:cNvPr>
          <p:cNvSpPr/>
          <p:nvPr userDrawn="1"/>
        </p:nvSpPr>
        <p:spPr>
          <a:xfrm>
            <a:off x="-15765" y="2227450"/>
            <a:ext cx="4511824" cy="2089769"/>
          </a:xfrm>
          <a:prstGeom prst="rect">
            <a:avLst/>
          </a:prstGeom>
          <a:solidFill>
            <a:srgbClr val="DE4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
            <a:extLst>
              <a:ext uri="{FF2B5EF4-FFF2-40B4-BE49-F238E27FC236}">
                <a16:creationId xmlns:a16="http://schemas.microsoft.com/office/drawing/2014/main" id="{82895AFB-DB90-514D-B9E0-10F4DA30E1E5}"/>
              </a:ext>
            </a:extLst>
          </p:cNvPr>
          <p:cNvSpPr>
            <a:spLocks noGrp="1"/>
          </p:cNvSpPr>
          <p:nvPr>
            <p:ph type="ctrTitle" hasCustomPrompt="1"/>
          </p:nvPr>
        </p:nvSpPr>
        <p:spPr>
          <a:xfrm>
            <a:off x="1" y="2958745"/>
            <a:ext cx="4511824" cy="936104"/>
          </a:xfrm>
          <a:prstGeom prst="rect">
            <a:avLst/>
          </a:prstGeom>
        </p:spPr>
        <p:txBody>
          <a:bodyPr anchor="t">
            <a:normAutofit/>
          </a:bodyPr>
          <a:lstStyle>
            <a:lvl1pPr algn="ctr">
              <a:defRPr sz="4000" b="1">
                <a:solidFill>
                  <a:schemeClr val="bg1"/>
                </a:solidFill>
              </a:defRPr>
            </a:lvl1pPr>
          </a:lstStyle>
          <a:p>
            <a:r>
              <a:rPr lang="nl-NL"/>
              <a:t>C    NTENT</a:t>
            </a:r>
          </a:p>
        </p:txBody>
      </p:sp>
      <p:pic>
        <p:nvPicPr>
          <p:cNvPr id="5" name="Afbeelding 2">
            <a:extLst>
              <a:ext uri="{FF2B5EF4-FFF2-40B4-BE49-F238E27FC236}">
                <a16:creationId xmlns:a16="http://schemas.microsoft.com/office/drawing/2014/main" id="{66955472-7540-4A47-947B-2FECCB030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1245279" y="2539395"/>
            <a:ext cx="720080" cy="1465880"/>
          </a:xfrm>
          <a:prstGeom prst="rect">
            <a:avLst/>
          </a:prstGeom>
        </p:spPr>
      </p:pic>
      <p:sp>
        <p:nvSpPr>
          <p:cNvPr id="12" name="Text Placeholder 16">
            <a:extLst>
              <a:ext uri="{FF2B5EF4-FFF2-40B4-BE49-F238E27FC236}">
                <a16:creationId xmlns:a16="http://schemas.microsoft.com/office/drawing/2014/main" id="{8AFF959F-CAC3-FB4E-A465-9E9440ACFEAA}"/>
              </a:ext>
            </a:extLst>
          </p:cNvPr>
          <p:cNvSpPr>
            <a:spLocks noGrp="1"/>
          </p:cNvSpPr>
          <p:nvPr>
            <p:ph type="body" sz="quarter" idx="14" hasCustomPrompt="1"/>
          </p:nvPr>
        </p:nvSpPr>
        <p:spPr>
          <a:xfrm>
            <a:off x="5772869" y="1549633"/>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3" name="Text Placeholder 16">
            <a:extLst>
              <a:ext uri="{FF2B5EF4-FFF2-40B4-BE49-F238E27FC236}">
                <a16:creationId xmlns:a16="http://schemas.microsoft.com/office/drawing/2014/main" id="{C3862470-DB6A-0244-8AD0-8152FE21E60E}"/>
              </a:ext>
            </a:extLst>
          </p:cNvPr>
          <p:cNvSpPr>
            <a:spLocks noGrp="1"/>
          </p:cNvSpPr>
          <p:nvPr>
            <p:ph type="body" sz="quarter" idx="15" hasCustomPrompt="1"/>
          </p:nvPr>
        </p:nvSpPr>
        <p:spPr>
          <a:xfrm>
            <a:off x="5772869" y="881841"/>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4" name="Text Placeholder 16">
            <a:extLst>
              <a:ext uri="{FF2B5EF4-FFF2-40B4-BE49-F238E27FC236}">
                <a16:creationId xmlns:a16="http://schemas.microsoft.com/office/drawing/2014/main" id="{DA81A448-6A2D-0A4A-BD80-5C5AE9982935}"/>
              </a:ext>
            </a:extLst>
          </p:cNvPr>
          <p:cNvSpPr>
            <a:spLocks noGrp="1"/>
          </p:cNvSpPr>
          <p:nvPr>
            <p:ph type="body" sz="quarter" idx="16" hasCustomPrompt="1"/>
          </p:nvPr>
        </p:nvSpPr>
        <p:spPr>
          <a:xfrm>
            <a:off x="5772869" y="2217425"/>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5" name="Text Placeholder 16">
            <a:extLst>
              <a:ext uri="{FF2B5EF4-FFF2-40B4-BE49-F238E27FC236}">
                <a16:creationId xmlns:a16="http://schemas.microsoft.com/office/drawing/2014/main" id="{23219C57-8332-BB4F-A8A9-594198981CFF}"/>
              </a:ext>
            </a:extLst>
          </p:cNvPr>
          <p:cNvSpPr>
            <a:spLocks noGrp="1"/>
          </p:cNvSpPr>
          <p:nvPr>
            <p:ph type="body" sz="quarter" idx="17" hasCustomPrompt="1"/>
          </p:nvPr>
        </p:nvSpPr>
        <p:spPr>
          <a:xfrm>
            <a:off x="5772869" y="2885217"/>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6" name="Text Placeholder 16">
            <a:extLst>
              <a:ext uri="{FF2B5EF4-FFF2-40B4-BE49-F238E27FC236}">
                <a16:creationId xmlns:a16="http://schemas.microsoft.com/office/drawing/2014/main" id="{307CEFD1-759C-A34B-B45B-097B4769418C}"/>
              </a:ext>
            </a:extLst>
          </p:cNvPr>
          <p:cNvSpPr>
            <a:spLocks noGrp="1"/>
          </p:cNvSpPr>
          <p:nvPr>
            <p:ph type="body" sz="quarter" idx="18" hasCustomPrompt="1"/>
          </p:nvPr>
        </p:nvSpPr>
        <p:spPr>
          <a:xfrm>
            <a:off x="5772869" y="3553009"/>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7" name="Text Placeholder 16">
            <a:extLst>
              <a:ext uri="{FF2B5EF4-FFF2-40B4-BE49-F238E27FC236}">
                <a16:creationId xmlns:a16="http://schemas.microsoft.com/office/drawing/2014/main" id="{AEFCE7B2-4326-4845-8F95-FEAC42B51C3D}"/>
              </a:ext>
            </a:extLst>
          </p:cNvPr>
          <p:cNvSpPr>
            <a:spLocks noGrp="1"/>
          </p:cNvSpPr>
          <p:nvPr>
            <p:ph type="body" sz="quarter" idx="19" hasCustomPrompt="1"/>
          </p:nvPr>
        </p:nvSpPr>
        <p:spPr>
          <a:xfrm>
            <a:off x="5772869" y="4220801"/>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9" name="Text Placeholder 16">
            <a:extLst>
              <a:ext uri="{FF2B5EF4-FFF2-40B4-BE49-F238E27FC236}">
                <a16:creationId xmlns:a16="http://schemas.microsoft.com/office/drawing/2014/main" id="{D24B83D0-046A-A146-9577-89F1A42AE987}"/>
              </a:ext>
            </a:extLst>
          </p:cNvPr>
          <p:cNvSpPr>
            <a:spLocks noGrp="1"/>
          </p:cNvSpPr>
          <p:nvPr>
            <p:ph type="body" sz="quarter" idx="20" hasCustomPrompt="1"/>
          </p:nvPr>
        </p:nvSpPr>
        <p:spPr>
          <a:xfrm>
            <a:off x="5772869" y="5556386"/>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21" name="Text Placeholder 16">
            <a:extLst>
              <a:ext uri="{FF2B5EF4-FFF2-40B4-BE49-F238E27FC236}">
                <a16:creationId xmlns:a16="http://schemas.microsoft.com/office/drawing/2014/main" id="{DC1A484A-D978-9142-8C5D-ABDC41B8DF93}"/>
              </a:ext>
            </a:extLst>
          </p:cNvPr>
          <p:cNvSpPr>
            <a:spLocks noGrp="1"/>
          </p:cNvSpPr>
          <p:nvPr>
            <p:ph type="body" sz="quarter" idx="21" hasCustomPrompt="1"/>
          </p:nvPr>
        </p:nvSpPr>
        <p:spPr>
          <a:xfrm>
            <a:off x="5772869" y="4888593"/>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pic>
        <p:nvPicPr>
          <p:cNvPr id="22" name="Picture 21" descr="Logo&#10;&#10;Description automatically generated">
            <a:extLst>
              <a:ext uri="{FF2B5EF4-FFF2-40B4-BE49-F238E27FC236}">
                <a16:creationId xmlns:a16="http://schemas.microsoft.com/office/drawing/2014/main" id="{D571D811-80BE-BD46-89C8-3EF03F3E566A}"/>
              </a:ext>
            </a:extLst>
          </p:cNvPr>
          <p:cNvPicPr>
            <a:picLocks noChangeAspect="1"/>
          </p:cNvPicPr>
          <p:nvPr userDrawn="1"/>
        </p:nvPicPr>
        <p:blipFill rotWithShape="1">
          <a:blip r:embed="rId3"/>
          <a:srcRect t="31414" r="10076" b="46786"/>
          <a:stretch/>
        </p:blipFill>
        <p:spPr>
          <a:xfrm>
            <a:off x="10390584" y="136902"/>
            <a:ext cx="1603993" cy="479527"/>
          </a:xfrm>
          <a:prstGeom prst="rect">
            <a:avLst/>
          </a:prstGeom>
        </p:spPr>
      </p:pic>
      <p:sp>
        <p:nvSpPr>
          <p:cNvPr id="26" name="Text Placeholder 17">
            <a:extLst>
              <a:ext uri="{FF2B5EF4-FFF2-40B4-BE49-F238E27FC236}">
                <a16:creationId xmlns:a16="http://schemas.microsoft.com/office/drawing/2014/main" id="{E8FFBBB0-90B8-0343-B222-83515A1F2151}"/>
              </a:ext>
            </a:extLst>
          </p:cNvPr>
          <p:cNvSpPr>
            <a:spLocks noGrp="1"/>
          </p:cNvSpPr>
          <p:nvPr>
            <p:ph type="body" sz="quarter" idx="23" hasCustomPrompt="1"/>
          </p:nvPr>
        </p:nvSpPr>
        <p:spPr>
          <a:xfrm>
            <a:off x="5224103" y="848858"/>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1</a:t>
            </a:r>
          </a:p>
        </p:txBody>
      </p:sp>
      <p:sp>
        <p:nvSpPr>
          <p:cNvPr id="27" name="Text Placeholder 17">
            <a:extLst>
              <a:ext uri="{FF2B5EF4-FFF2-40B4-BE49-F238E27FC236}">
                <a16:creationId xmlns:a16="http://schemas.microsoft.com/office/drawing/2014/main" id="{43D8FF80-BC08-E143-9602-7C8C58D34A40}"/>
              </a:ext>
            </a:extLst>
          </p:cNvPr>
          <p:cNvSpPr>
            <a:spLocks noGrp="1"/>
          </p:cNvSpPr>
          <p:nvPr>
            <p:ph type="body" sz="quarter" idx="24" hasCustomPrompt="1"/>
          </p:nvPr>
        </p:nvSpPr>
        <p:spPr>
          <a:xfrm>
            <a:off x="5224103" y="4191833"/>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6</a:t>
            </a:r>
          </a:p>
        </p:txBody>
      </p:sp>
      <p:sp>
        <p:nvSpPr>
          <p:cNvPr id="28" name="Text Placeholder 17">
            <a:extLst>
              <a:ext uri="{FF2B5EF4-FFF2-40B4-BE49-F238E27FC236}">
                <a16:creationId xmlns:a16="http://schemas.microsoft.com/office/drawing/2014/main" id="{A0702F5B-BA60-4B4A-9825-F13426878E3C}"/>
              </a:ext>
            </a:extLst>
          </p:cNvPr>
          <p:cNvSpPr>
            <a:spLocks noGrp="1"/>
          </p:cNvSpPr>
          <p:nvPr>
            <p:ph type="body" sz="quarter" idx="25" hasCustomPrompt="1"/>
          </p:nvPr>
        </p:nvSpPr>
        <p:spPr>
          <a:xfrm>
            <a:off x="5224103" y="3523238"/>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5</a:t>
            </a:r>
          </a:p>
        </p:txBody>
      </p:sp>
      <p:sp>
        <p:nvSpPr>
          <p:cNvPr id="29" name="Text Placeholder 17">
            <a:extLst>
              <a:ext uri="{FF2B5EF4-FFF2-40B4-BE49-F238E27FC236}">
                <a16:creationId xmlns:a16="http://schemas.microsoft.com/office/drawing/2014/main" id="{C46193D8-1F4E-7647-9395-5BC12AC283FC}"/>
              </a:ext>
            </a:extLst>
          </p:cNvPr>
          <p:cNvSpPr>
            <a:spLocks noGrp="1"/>
          </p:cNvSpPr>
          <p:nvPr>
            <p:ph type="body" sz="quarter" idx="26" hasCustomPrompt="1"/>
          </p:nvPr>
        </p:nvSpPr>
        <p:spPr>
          <a:xfrm>
            <a:off x="5224103" y="2854643"/>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4</a:t>
            </a:r>
          </a:p>
        </p:txBody>
      </p:sp>
      <p:sp>
        <p:nvSpPr>
          <p:cNvPr id="30" name="Text Placeholder 17">
            <a:extLst>
              <a:ext uri="{FF2B5EF4-FFF2-40B4-BE49-F238E27FC236}">
                <a16:creationId xmlns:a16="http://schemas.microsoft.com/office/drawing/2014/main" id="{381B78F1-D9A8-EE43-8708-9872C06E4DC3}"/>
              </a:ext>
            </a:extLst>
          </p:cNvPr>
          <p:cNvSpPr>
            <a:spLocks noGrp="1"/>
          </p:cNvSpPr>
          <p:nvPr>
            <p:ph type="body" sz="quarter" idx="27" hasCustomPrompt="1"/>
          </p:nvPr>
        </p:nvSpPr>
        <p:spPr>
          <a:xfrm>
            <a:off x="5224103" y="2186048"/>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3</a:t>
            </a:r>
          </a:p>
        </p:txBody>
      </p:sp>
      <p:sp>
        <p:nvSpPr>
          <p:cNvPr id="31" name="Text Placeholder 17">
            <a:extLst>
              <a:ext uri="{FF2B5EF4-FFF2-40B4-BE49-F238E27FC236}">
                <a16:creationId xmlns:a16="http://schemas.microsoft.com/office/drawing/2014/main" id="{4F23D2F5-16CD-A545-BB98-FE216E5BBB63}"/>
              </a:ext>
            </a:extLst>
          </p:cNvPr>
          <p:cNvSpPr>
            <a:spLocks noGrp="1"/>
          </p:cNvSpPr>
          <p:nvPr>
            <p:ph type="body" sz="quarter" idx="28" hasCustomPrompt="1"/>
          </p:nvPr>
        </p:nvSpPr>
        <p:spPr>
          <a:xfrm>
            <a:off x="5224103" y="1517453"/>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2</a:t>
            </a:r>
          </a:p>
        </p:txBody>
      </p:sp>
      <p:sp>
        <p:nvSpPr>
          <p:cNvPr id="32" name="Text Placeholder 17">
            <a:extLst>
              <a:ext uri="{FF2B5EF4-FFF2-40B4-BE49-F238E27FC236}">
                <a16:creationId xmlns:a16="http://schemas.microsoft.com/office/drawing/2014/main" id="{4DB86802-3781-304E-B1EE-20F9634F6D40}"/>
              </a:ext>
            </a:extLst>
          </p:cNvPr>
          <p:cNvSpPr>
            <a:spLocks noGrp="1"/>
          </p:cNvSpPr>
          <p:nvPr>
            <p:ph type="body" sz="quarter" idx="29" hasCustomPrompt="1"/>
          </p:nvPr>
        </p:nvSpPr>
        <p:spPr>
          <a:xfrm>
            <a:off x="5224103" y="4860428"/>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7</a:t>
            </a:r>
          </a:p>
        </p:txBody>
      </p:sp>
      <p:sp>
        <p:nvSpPr>
          <p:cNvPr id="33" name="Text Placeholder 17">
            <a:extLst>
              <a:ext uri="{FF2B5EF4-FFF2-40B4-BE49-F238E27FC236}">
                <a16:creationId xmlns:a16="http://schemas.microsoft.com/office/drawing/2014/main" id="{3C48E4F0-8798-4E43-B68E-4DF16449CAEA}"/>
              </a:ext>
            </a:extLst>
          </p:cNvPr>
          <p:cNvSpPr>
            <a:spLocks noGrp="1"/>
          </p:cNvSpPr>
          <p:nvPr>
            <p:ph type="body" sz="quarter" idx="30" hasCustomPrompt="1"/>
          </p:nvPr>
        </p:nvSpPr>
        <p:spPr>
          <a:xfrm>
            <a:off x="5224103" y="5529022"/>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8</a:t>
            </a:r>
          </a:p>
        </p:txBody>
      </p:sp>
      <p:sp>
        <p:nvSpPr>
          <p:cNvPr id="35" name="Picture Placeholder 2">
            <a:extLst>
              <a:ext uri="{FF2B5EF4-FFF2-40B4-BE49-F238E27FC236}">
                <a16:creationId xmlns:a16="http://schemas.microsoft.com/office/drawing/2014/main" id="{3411CCFA-D237-664A-99D2-9168CC24050D}"/>
              </a:ext>
            </a:extLst>
          </p:cNvPr>
          <p:cNvSpPr>
            <a:spLocks noGrp="1"/>
          </p:cNvSpPr>
          <p:nvPr>
            <p:ph type="pic" sz="quarter" idx="22" hasCustomPrompt="1"/>
          </p:nvPr>
        </p:nvSpPr>
        <p:spPr>
          <a:xfrm>
            <a:off x="9475704" y="6098420"/>
            <a:ext cx="2295249" cy="622678"/>
          </a:xfrm>
          <a:prstGeom prst="rect">
            <a:avLst/>
          </a:prstGeom>
        </p:spPr>
        <p:txBody>
          <a:bodyPr/>
          <a:lstStyle>
            <a:lvl1pPr marL="0" indent="0" algn="ctr">
              <a:buNone/>
              <a:defRPr sz="2000"/>
            </a:lvl1pPr>
          </a:lstStyle>
          <a:p>
            <a:r>
              <a:rPr lang="en-GB"/>
              <a:t>L</a:t>
            </a:r>
            <a:r>
              <a:rPr lang="en-BE"/>
              <a:t>ogo klant</a:t>
            </a:r>
          </a:p>
        </p:txBody>
      </p:sp>
      <p:sp>
        <p:nvSpPr>
          <p:cNvPr id="25" name="Slide Number Placeholder 14">
            <a:extLst>
              <a:ext uri="{FF2B5EF4-FFF2-40B4-BE49-F238E27FC236}">
                <a16:creationId xmlns:a16="http://schemas.microsoft.com/office/drawing/2014/main" id="{2B8034D0-F33C-8546-ABB1-D40FE35B63C0}"/>
              </a:ext>
            </a:extLst>
          </p:cNvPr>
          <p:cNvSpPr>
            <a:spLocks noGrp="1"/>
          </p:cNvSpPr>
          <p:nvPr>
            <p:ph type="sldNum" sz="quarter" idx="4"/>
          </p:nvPr>
        </p:nvSpPr>
        <p:spPr>
          <a:xfrm>
            <a:off x="11791122" y="6356350"/>
            <a:ext cx="40087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5DDC0CBB-4888-0B4A-AE92-F4577F64E49D}" type="slidenum">
              <a:rPr lang="en-BE" smtClean="0"/>
              <a:pPr/>
              <a:t>‹#›</a:t>
            </a:fld>
            <a:endParaRPr lang="en-BE"/>
          </a:p>
        </p:txBody>
      </p:sp>
    </p:spTree>
    <p:extLst>
      <p:ext uri="{BB962C8B-B14F-4D97-AF65-F5344CB8AC3E}">
        <p14:creationId xmlns:p14="http://schemas.microsoft.com/office/powerpoint/2010/main" val="303282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houd - 3 bollen">
    <p:spTree>
      <p:nvGrpSpPr>
        <p:cNvPr id="1" name=""/>
        <p:cNvGrpSpPr/>
        <p:nvPr/>
      </p:nvGrpSpPr>
      <p:grpSpPr>
        <a:xfrm>
          <a:off x="0" y="0"/>
          <a:ext cx="0" cy="0"/>
          <a:chOff x="0" y="0"/>
          <a:chExt cx="0" cy="0"/>
        </a:xfrm>
      </p:grpSpPr>
      <p:sp>
        <p:nvSpPr>
          <p:cNvPr id="2" name="Rechthoek 3">
            <a:extLst>
              <a:ext uri="{FF2B5EF4-FFF2-40B4-BE49-F238E27FC236}">
                <a16:creationId xmlns:a16="http://schemas.microsoft.com/office/drawing/2014/main" id="{2BABC3D5-C496-B04C-8BD7-5E3DB764ED22}"/>
              </a:ext>
            </a:extLst>
          </p:cNvPr>
          <p:cNvSpPr/>
          <p:nvPr userDrawn="1"/>
        </p:nvSpPr>
        <p:spPr>
          <a:xfrm>
            <a:off x="-15765" y="0"/>
            <a:ext cx="2505336" cy="68931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2E2E1"/>
              </a:solidFill>
            </a:endParaRPr>
          </a:p>
        </p:txBody>
      </p:sp>
      <p:sp>
        <p:nvSpPr>
          <p:cNvPr id="3" name="Rechthoek 3">
            <a:extLst>
              <a:ext uri="{FF2B5EF4-FFF2-40B4-BE49-F238E27FC236}">
                <a16:creationId xmlns:a16="http://schemas.microsoft.com/office/drawing/2014/main" id="{B62B3193-85DF-7B48-A02D-177801FE15BA}"/>
              </a:ext>
            </a:extLst>
          </p:cNvPr>
          <p:cNvSpPr/>
          <p:nvPr userDrawn="1"/>
        </p:nvSpPr>
        <p:spPr>
          <a:xfrm>
            <a:off x="-15765" y="2227450"/>
            <a:ext cx="4511824" cy="2089769"/>
          </a:xfrm>
          <a:prstGeom prst="rect">
            <a:avLst/>
          </a:prstGeom>
          <a:solidFill>
            <a:srgbClr val="DE4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xt Placeholder 16">
            <a:extLst>
              <a:ext uri="{FF2B5EF4-FFF2-40B4-BE49-F238E27FC236}">
                <a16:creationId xmlns:a16="http://schemas.microsoft.com/office/drawing/2014/main" id="{4A00675F-88BC-BB4D-A6DD-B050E4DBED0B}"/>
              </a:ext>
            </a:extLst>
          </p:cNvPr>
          <p:cNvSpPr>
            <a:spLocks noGrp="1"/>
          </p:cNvSpPr>
          <p:nvPr>
            <p:ph type="body" sz="quarter" idx="15" hasCustomPrompt="1"/>
          </p:nvPr>
        </p:nvSpPr>
        <p:spPr>
          <a:xfrm>
            <a:off x="6096000" y="1622988"/>
            <a:ext cx="5429689" cy="916407"/>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0" name="Text Placeholder 16">
            <a:extLst>
              <a:ext uri="{FF2B5EF4-FFF2-40B4-BE49-F238E27FC236}">
                <a16:creationId xmlns:a16="http://schemas.microsoft.com/office/drawing/2014/main" id="{24731C0E-833D-CD46-8259-DEDC5FEF6D3D}"/>
              </a:ext>
            </a:extLst>
          </p:cNvPr>
          <p:cNvSpPr>
            <a:spLocks noGrp="1"/>
          </p:cNvSpPr>
          <p:nvPr>
            <p:ph type="body" sz="quarter" idx="16" hasCustomPrompt="1"/>
          </p:nvPr>
        </p:nvSpPr>
        <p:spPr>
          <a:xfrm>
            <a:off x="6096000" y="4306553"/>
            <a:ext cx="5429689" cy="916407"/>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1" name="Text Placeholder 16">
            <a:extLst>
              <a:ext uri="{FF2B5EF4-FFF2-40B4-BE49-F238E27FC236}">
                <a16:creationId xmlns:a16="http://schemas.microsoft.com/office/drawing/2014/main" id="{84E575EC-3F6E-3242-A0DE-6E8B329B111A}"/>
              </a:ext>
            </a:extLst>
          </p:cNvPr>
          <p:cNvSpPr>
            <a:spLocks noGrp="1"/>
          </p:cNvSpPr>
          <p:nvPr>
            <p:ph type="body" sz="quarter" idx="17" hasCustomPrompt="1"/>
          </p:nvPr>
        </p:nvSpPr>
        <p:spPr>
          <a:xfrm>
            <a:off x="6096000" y="2964770"/>
            <a:ext cx="5429689" cy="916407"/>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pic>
        <p:nvPicPr>
          <p:cNvPr id="12" name="Picture 11" descr="Logo&#10;&#10;Description automatically generated">
            <a:extLst>
              <a:ext uri="{FF2B5EF4-FFF2-40B4-BE49-F238E27FC236}">
                <a16:creationId xmlns:a16="http://schemas.microsoft.com/office/drawing/2014/main" id="{9A42FB4C-2966-8943-ADF4-D77E7104BB7A}"/>
              </a:ext>
            </a:extLst>
          </p:cNvPr>
          <p:cNvPicPr>
            <a:picLocks noChangeAspect="1"/>
          </p:cNvPicPr>
          <p:nvPr userDrawn="1"/>
        </p:nvPicPr>
        <p:blipFill rotWithShape="1">
          <a:blip r:embed="rId2"/>
          <a:srcRect t="31414" r="10076" b="46786"/>
          <a:stretch/>
        </p:blipFill>
        <p:spPr>
          <a:xfrm>
            <a:off x="10390584" y="136902"/>
            <a:ext cx="1603993" cy="479527"/>
          </a:xfrm>
          <a:prstGeom prst="rect">
            <a:avLst/>
          </a:prstGeom>
        </p:spPr>
      </p:pic>
      <p:sp>
        <p:nvSpPr>
          <p:cNvPr id="26" name="Text Placeholder 17">
            <a:extLst>
              <a:ext uri="{FF2B5EF4-FFF2-40B4-BE49-F238E27FC236}">
                <a16:creationId xmlns:a16="http://schemas.microsoft.com/office/drawing/2014/main" id="{E728AFD9-2E57-A347-95AD-5B28C6B704F9}"/>
              </a:ext>
            </a:extLst>
          </p:cNvPr>
          <p:cNvSpPr>
            <a:spLocks noGrp="1"/>
          </p:cNvSpPr>
          <p:nvPr>
            <p:ph type="body" sz="quarter" idx="23" hasCustomPrompt="1"/>
          </p:nvPr>
        </p:nvSpPr>
        <p:spPr>
          <a:xfrm>
            <a:off x="5224103" y="1537713"/>
            <a:ext cx="567630" cy="564537"/>
          </a:xfrm>
          <a:prstGeom prst="ellipse">
            <a:avLst/>
          </a:prstGeom>
          <a:solidFill>
            <a:schemeClr val="accent1"/>
          </a:solidFill>
        </p:spPr>
        <p:txBody>
          <a:bodyPr anchor="ctr"/>
          <a:lstStyle>
            <a:lvl1pPr marL="0" indent="0" algn="ctr">
              <a:buNone/>
              <a:defRPr sz="28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1</a:t>
            </a:r>
          </a:p>
        </p:txBody>
      </p:sp>
      <p:sp>
        <p:nvSpPr>
          <p:cNvPr id="27" name="Text Placeholder 17">
            <a:extLst>
              <a:ext uri="{FF2B5EF4-FFF2-40B4-BE49-F238E27FC236}">
                <a16:creationId xmlns:a16="http://schemas.microsoft.com/office/drawing/2014/main" id="{D740BECC-5DA1-B847-8593-F361D07322EE}"/>
              </a:ext>
            </a:extLst>
          </p:cNvPr>
          <p:cNvSpPr>
            <a:spLocks noGrp="1"/>
          </p:cNvSpPr>
          <p:nvPr>
            <p:ph type="body" sz="quarter" idx="24" hasCustomPrompt="1"/>
          </p:nvPr>
        </p:nvSpPr>
        <p:spPr>
          <a:xfrm>
            <a:off x="5224103" y="2867749"/>
            <a:ext cx="567630" cy="564537"/>
          </a:xfrm>
          <a:prstGeom prst="ellipse">
            <a:avLst/>
          </a:prstGeom>
          <a:solidFill>
            <a:schemeClr val="accent1"/>
          </a:solidFill>
        </p:spPr>
        <p:txBody>
          <a:bodyPr anchor="ctr"/>
          <a:lstStyle>
            <a:lvl1pPr marL="0" indent="0" algn="ctr">
              <a:buNone/>
              <a:defRPr sz="28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2</a:t>
            </a:r>
          </a:p>
        </p:txBody>
      </p:sp>
      <p:sp>
        <p:nvSpPr>
          <p:cNvPr id="28" name="Text Placeholder 17">
            <a:extLst>
              <a:ext uri="{FF2B5EF4-FFF2-40B4-BE49-F238E27FC236}">
                <a16:creationId xmlns:a16="http://schemas.microsoft.com/office/drawing/2014/main" id="{39D27645-BB74-074C-97D5-15709E2D7AA1}"/>
              </a:ext>
            </a:extLst>
          </p:cNvPr>
          <p:cNvSpPr>
            <a:spLocks noGrp="1"/>
          </p:cNvSpPr>
          <p:nvPr>
            <p:ph type="body" sz="quarter" idx="25" hasCustomPrompt="1"/>
          </p:nvPr>
        </p:nvSpPr>
        <p:spPr>
          <a:xfrm>
            <a:off x="5224103" y="4228958"/>
            <a:ext cx="567630" cy="564537"/>
          </a:xfrm>
          <a:prstGeom prst="ellipse">
            <a:avLst/>
          </a:prstGeom>
          <a:solidFill>
            <a:schemeClr val="accent1"/>
          </a:solidFill>
        </p:spPr>
        <p:txBody>
          <a:bodyPr anchor="ctr"/>
          <a:lstStyle>
            <a:lvl1pPr marL="0" indent="0" algn="ctr">
              <a:buNone/>
              <a:defRPr sz="28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3</a:t>
            </a:r>
          </a:p>
        </p:txBody>
      </p:sp>
      <p:sp>
        <p:nvSpPr>
          <p:cNvPr id="16" name="Titel 1">
            <a:extLst>
              <a:ext uri="{FF2B5EF4-FFF2-40B4-BE49-F238E27FC236}">
                <a16:creationId xmlns:a16="http://schemas.microsoft.com/office/drawing/2014/main" id="{D2B20E59-3B4E-B342-B06F-9704D7CFDF3B}"/>
              </a:ext>
            </a:extLst>
          </p:cNvPr>
          <p:cNvSpPr>
            <a:spLocks noGrp="1"/>
          </p:cNvSpPr>
          <p:nvPr>
            <p:ph type="ctrTitle" hasCustomPrompt="1"/>
          </p:nvPr>
        </p:nvSpPr>
        <p:spPr>
          <a:xfrm>
            <a:off x="-30403" y="3011087"/>
            <a:ext cx="4526462" cy="936104"/>
          </a:xfrm>
          <a:prstGeom prst="rect">
            <a:avLst/>
          </a:prstGeom>
        </p:spPr>
        <p:txBody>
          <a:bodyPr anchor="t">
            <a:normAutofit/>
          </a:bodyPr>
          <a:lstStyle>
            <a:lvl1pPr algn="ctr">
              <a:defRPr sz="4000" b="1" spc="300">
                <a:solidFill>
                  <a:schemeClr val="bg1"/>
                </a:solidFill>
              </a:defRPr>
            </a:lvl1pPr>
          </a:lstStyle>
          <a:p>
            <a:r>
              <a:rPr lang="nl-NL"/>
              <a:t>INH   UD</a:t>
            </a:r>
          </a:p>
        </p:txBody>
      </p:sp>
      <p:pic>
        <p:nvPicPr>
          <p:cNvPr id="17" name="Afbeelding 2">
            <a:extLst>
              <a:ext uri="{FF2B5EF4-FFF2-40B4-BE49-F238E27FC236}">
                <a16:creationId xmlns:a16="http://schemas.microsoft.com/office/drawing/2014/main" id="{2E4F2ADB-2126-BE4F-ABD1-86ED4AFC8B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1936689" y="2567722"/>
            <a:ext cx="733143" cy="1465880"/>
          </a:xfrm>
          <a:prstGeom prst="rect">
            <a:avLst/>
          </a:prstGeom>
        </p:spPr>
      </p:pic>
      <p:sp>
        <p:nvSpPr>
          <p:cNvPr id="19" name="Picture Placeholder 2">
            <a:extLst>
              <a:ext uri="{FF2B5EF4-FFF2-40B4-BE49-F238E27FC236}">
                <a16:creationId xmlns:a16="http://schemas.microsoft.com/office/drawing/2014/main" id="{84AED7D5-F279-EA44-A4F2-08B85E7735C1}"/>
              </a:ext>
            </a:extLst>
          </p:cNvPr>
          <p:cNvSpPr>
            <a:spLocks noGrp="1"/>
          </p:cNvSpPr>
          <p:nvPr>
            <p:ph type="pic" sz="quarter" idx="22" hasCustomPrompt="1"/>
          </p:nvPr>
        </p:nvSpPr>
        <p:spPr>
          <a:xfrm>
            <a:off x="9475704" y="6098420"/>
            <a:ext cx="2295249" cy="622678"/>
          </a:xfrm>
          <a:prstGeom prst="rect">
            <a:avLst/>
          </a:prstGeom>
        </p:spPr>
        <p:txBody>
          <a:bodyPr/>
          <a:lstStyle>
            <a:lvl1pPr marL="0" indent="0" algn="ctr">
              <a:buNone/>
              <a:defRPr sz="2000"/>
            </a:lvl1pPr>
          </a:lstStyle>
          <a:p>
            <a:r>
              <a:rPr lang="en-GB"/>
              <a:t>L</a:t>
            </a:r>
            <a:r>
              <a:rPr lang="en-BE"/>
              <a:t>ogo klant</a:t>
            </a:r>
          </a:p>
        </p:txBody>
      </p:sp>
      <p:sp>
        <p:nvSpPr>
          <p:cNvPr id="15" name="Slide Number Placeholder 14">
            <a:extLst>
              <a:ext uri="{FF2B5EF4-FFF2-40B4-BE49-F238E27FC236}">
                <a16:creationId xmlns:a16="http://schemas.microsoft.com/office/drawing/2014/main" id="{BC39C465-3C4D-5C42-850C-97E959756B30}"/>
              </a:ext>
            </a:extLst>
          </p:cNvPr>
          <p:cNvSpPr>
            <a:spLocks noGrp="1"/>
          </p:cNvSpPr>
          <p:nvPr>
            <p:ph type="sldNum" sz="quarter" idx="4"/>
          </p:nvPr>
        </p:nvSpPr>
        <p:spPr>
          <a:xfrm>
            <a:off x="11791122" y="6356350"/>
            <a:ext cx="40087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5DDC0CBB-4888-0B4A-AE92-F4577F64E49D}" type="slidenum">
              <a:rPr lang="en-BE" smtClean="0"/>
              <a:pPr/>
              <a:t>‹#›</a:t>
            </a:fld>
            <a:endParaRPr lang="en-BE"/>
          </a:p>
        </p:txBody>
      </p:sp>
    </p:spTree>
    <p:extLst>
      <p:ext uri="{BB962C8B-B14F-4D97-AF65-F5344CB8AC3E}">
        <p14:creationId xmlns:p14="http://schemas.microsoft.com/office/powerpoint/2010/main" val="29550674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houd - 4 bollen">
    <p:spTree>
      <p:nvGrpSpPr>
        <p:cNvPr id="1" name=""/>
        <p:cNvGrpSpPr/>
        <p:nvPr/>
      </p:nvGrpSpPr>
      <p:grpSpPr>
        <a:xfrm>
          <a:off x="0" y="0"/>
          <a:ext cx="0" cy="0"/>
          <a:chOff x="0" y="0"/>
          <a:chExt cx="0" cy="0"/>
        </a:xfrm>
      </p:grpSpPr>
      <p:sp>
        <p:nvSpPr>
          <p:cNvPr id="2" name="Rechthoek 3">
            <a:extLst>
              <a:ext uri="{FF2B5EF4-FFF2-40B4-BE49-F238E27FC236}">
                <a16:creationId xmlns:a16="http://schemas.microsoft.com/office/drawing/2014/main" id="{1FCC02AD-E66A-7846-AD8A-24861E9470B4}"/>
              </a:ext>
            </a:extLst>
          </p:cNvPr>
          <p:cNvSpPr/>
          <p:nvPr userDrawn="1"/>
        </p:nvSpPr>
        <p:spPr>
          <a:xfrm>
            <a:off x="-15765" y="0"/>
            <a:ext cx="2505336" cy="68931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2E2E1"/>
              </a:solidFill>
            </a:endParaRPr>
          </a:p>
        </p:txBody>
      </p:sp>
      <p:sp>
        <p:nvSpPr>
          <p:cNvPr id="3" name="Rechthoek 3">
            <a:extLst>
              <a:ext uri="{FF2B5EF4-FFF2-40B4-BE49-F238E27FC236}">
                <a16:creationId xmlns:a16="http://schemas.microsoft.com/office/drawing/2014/main" id="{DBD811DE-6ED6-1F4D-A42C-8A7DDB0FD9D1}"/>
              </a:ext>
            </a:extLst>
          </p:cNvPr>
          <p:cNvSpPr/>
          <p:nvPr userDrawn="1"/>
        </p:nvSpPr>
        <p:spPr>
          <a:xfrm>
            <a:off x="-15765" y="2227450"/>
            <a:ext cx="4511824" cy="2089769"/>
          </a:xfrm>
          <a:prstGeom prst="rect">
            <a:avLst/>
          </a:prstGeom>
          <a:solidFill>
            <a:srgbClr val="DE4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xt Placeholder 16">
            <a:extLst>
              <a:ext uri="{FF2B5EF4-FFF2-40B4-BE49-F238E27FC236}">
                <a16:creationId xmlns:a16="http://schemas.microsoft.com/office/drawing/2014/main" id="{1FDCA65B-270F-CC46-9FC7-8736FA710328}"/>
              </a:ext>
            </a:extLst>
          </p:cNvPr>
          <p:cNvSpPr>
            <a:spLocks noGrp="1"/>
          </p:cNvSpPr>
          <p:nvPr>
            <p:ph type="body" sz="quarter" idx="15" hasCustomPrompt="1"/>
          </p:nvPr>
        </p:nvSpPr>
        <p:spPr>
          <a:xfrm>
            <a:off x="6096000" y="1510201"/>
            <a:ext cx="5429689" cy="916407"/>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0" name="Text Placeholder 16">
            <a:extLst>
              <a:ext uri="{FF2B5EF4-FFF2-40B4-BE49-F238E27FC236}">
                <a16:creationId xmlns:a16="http://schemas.microsoft.com/office/drawing/2014/main" id="{9C05A06A-75F6-5845-A91B-2C075D36B64D}"/>
              </a:ext>
            </a:extLst>
          </p:cNvPr>
          <p:cNvSpPr>
            <a:spLocks noGrp="1"/>
          </p:cNvSpPr>
          <p:nvPr>
            <p:ph type="body" sz="quarter" idx="16" hasCustomPrompt="1"/>
          </p:nvPr>
        </p:nvSpPr>
        <p:spPr>
          <a:xfrm>
            <a:off x="6095999" y="3824825"/>
            <a:ext cx="5429689" cy="916407"/>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1" name="Text Placeholder 16">
            <a:extLst>
              <a:ext uri="{FF2B5EF4-FFF2-40B4-BE49-F238E27FC236}">
                <a16:creationId xmlns:a16="http://schemas.microsoft.com/office/drawing/2014/main" id="{81E0FFF5-8A81-004A-AB99-92C981B5B4E4}"/>
              </a:ext>
            </a:extLst>
          </p:cNvPr>
          <p:cNvSpPr>
            <a:spLocks noGrp="1"/>
          </p:cNvSpPr>
          <p:nvPr>
            <p:ph type="body" sz="quarter" idx="17" hasCustomPrompt="1"/>
          </p:nvPr>
        </p:nvSpPr>
        <p:spPr>
          <a:xfrm>
            <a:off x="6096000" y="2667513"/>
            <a:ext cx="5429689" cy="916407"/>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3" name="Text Placeholder 16">
            <a:extLst>
              <a:ext uri="{FF2B5EF4-FFF2-40B4-BE49-F238E27FC236}">
                <a16:creationId xmlns:a16="http://schemas.microsoft.com/office/drawing/2014/main" id="{BF1E4C53-CB26-214D-8BFF-7619B0EE3CB1}"/>
              </a:ext>
            </a:extLst>
          </p:cNvPr>
          <p:cNvSpPr>
            <a:spLocks noGrp="1"/>
          </p:cNvSpPr>
          <p:nvPr>
            <p:ph type="body" sz="quarter" idx="18" hasCustomPrompt="1"/>
          </p:nvPr>
        </p:nvSpPr>
        <p:spPr>
          <a:xfrm>
            <a:off x="6095999" y="4982136"/>
            <a:ext cx="5429689" cy="916407"/>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pic>
        <p:nvPicPr>
          <p:cNvPr id="14" name="Picture 13" descr="Logo&#10;&#10;Description automatically generated">
            <a:extLst>
              <a:ext uri="{FF2B5EF4-FFF2-40B4-BE49-F238E27FC236}">
                <a16:creationId xmlns:a16="http://schemas.microsoft.com/office/drawing/2014/main" id="{91675998-D559-C84E-9A37-56E05059707F}"/>
              </a:ext>
            </a:extLst>
          </p:cNvPr>
          <p:cNvPicPr>
            <a:picLocks noChangeAspect="1"/>
          </p:cNvPicPr>
          <p:nvPr userDrawn="1"/>
        </p:nvPicPr>
        <p:blipFill rotWithShape="1">
          <a:blip r:embed="rId2"/>
          <a:srcRect t="31414" r="10076" b="46786"/>
          <a:stretch/>
        </p:blipFill>
        <p:spPr>
          <a:xfrm>
            <a:off x="10390584" y="136902"/>
            <a:ext cx="1603993" cy="479527"/>
          </a:xfrm>
          <a:prstGeom prst="rect">
            <a:avLst/>
          </a:prstGeom>
        </p:spPr>
      </p:pic>
      <p:sp>
        <p:nvSpPr>
          <p:cNvPr id="22" name="Text Placeholder 17">
            <a:extLst>
              <a:ext uri="{FF2B5EF4-FFF2-40B4-BE49-F238E27FC236}">
                <a16:creationId xmlns:a16="http://schemas.microsoft.com/office/drawing/2014/main" id="{BA072725-4487-B644-915E-467478E518CF}"/>
              </a:ext>
            </a:extLst>
          </p:cNvPr>
          <p:cNvSpPr>
            <a:spLocks noGrp="1"/>
          </p:cNvSpPr>
          <p:nvPr>
            <p:ph type="body" sz="quarter" idx="23" hasCustomPrompt="1"/>
          </p:nvPr>
        </p:nvSpPr>
        <p:spPr>
          <a:xfrm>
            <a:off x="5224103" y="1431168"/>
            <a:ext cx="567630" cy="564537"/>
          </a:xfrm>
          <a:prstGeom prst="ellipse">
            <a:avLst/>
          </a:prstGeom>
          <a:solidFill>
            <a:schemeClr val="accent1"/>
          </a:solidFill>
        </p:spPr>
        <p:txBody>
          <a:bodyPr anchor="ctr"/>
          <a:lstStyle>
            <a:lvl1pPr marL="0" indent="0" algn="ctr">
              <a:buNone/>
              <a:defRPr sz="28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1</a:t>
            </a:r>
          </a:p>
        </p:txBody>
      </p:sp>
      <p:sp>
        <p:nvSpPr>
          <p:cNvPr id="23" name="Text Placeholder 17">
            <a:extLst>
              <a:ext uri="{FF2B5EF4-FFF2-40B4-BE49-F238E27FC236}">
                <a16:creationId xmlns:a16="http://schemas.microsoft.com/office/drawing/2014/main" id="{F20E1820-19BF-0142-892A-E1F8109DA551}"/>
              </a:ext>
            </a:extLst>
          </p:cNvPr>
          <p:cNvSpPr>
            <a:spLocks noGrp="1"/>
          </p:cNvSpPr>
          <p:nvPr>
            <p:ph type="body" sz="quarter" idx="24" hasCustomPrompt="1"/>
          </p:nvPr>
        </p:nvSpPr>
        <p:spPr>
          <a:xfrm>
            <a:off x="5224103" y="2584559"/>
            <a:ext cx="567630" cy="564537"/>
          </a:xfrm>
          <a:prstGeom prst="ellipse">
            <a:avLst/>
          </a:prstGeom>
          <a:solidFill>
            <a:schemeClr val="accent1"/>
          </a:solidFill>
        </p:spPr>
        <p:txBody>
          <a:bodyPr anchor="ctr"/>
          <a:lstStyle>
            <a:lvl1pPr marL="0" indent="0" algn="ctr">
              <a:buNone/>
              <a:defRPr sz="28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2</a:t>
            </a:r>
          </a:p>
        </p:txBody>
      </p:sp>
      <p:sp>
        <p:nvSpPr>
          <p:cNvPr id="24" name="Text Placeholder 17">
            <a:extLst>
              <a:ext uri="{FF2B5EF4-FFF2-40B4-BE49-F238E27FC236}">
                <a16:creationId xmlns:a16="http://schemas.microsoft.com/office/drawing/2014/main" id="{856FF0DF-3AAB-E748-A0E5-0A12EC1D8990}"/>
              </a:ext>
            </a:extLst>
          </p:cNvPr>
          <p:cNvSpPr>
            <a:spLocks noGrp="1"/>
          </p:cNvSpPr>
          <p:nvPr>
            <p:ph type="body" sz="quarter" idx="25" hasCustomPrompt="1"/>
          </p:nvPr>
        </p:nvSpPr>
        <p:spPr>
          <a:xfrm>
            <a:off x="5224103" y="3737950"/>
            <a:ext cx="567630" cy="564537"/>
          </a:xfrm>
          <a:prstGeom prst="ellipse">
            <a:avLst/>
          </a:prstGeom>
          <a:solidFill>
            <a:schemeClr val="accent1"/>
          </a:solidFill>
        </p:spPr>
        <p:txBody>
          <a:bodyPr anchor="ctr"/>
          <a:lstStyle>
            <a:lvl1pPr marL="0" indent="0" algn="ctr">
              <a:buNone/>
              <a:defRPr sz="28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3</a:t>
            </a:r>
          </a:p>
        </p:txBody>
      </p:sp>
      <p:sp>
        <p:nvSpPr>
          <p:cNvPr id="25" name="Text Placeholder 17">
            <a:extLst>
              <a:ext uri="{FF2B5EF4-FFF2-40B4-BE49-F238E27FC236}">
                <a16:creationId xmlns:a16="http://schemas.microsoft.com/office/drawing/2014/main" id="{1E130BAE-4776-9243-A0E0-32855752D938}"/>
              </a:ext>
            </a:extLst>
          </p:cNvPr>
          <p:cNvSpPr>
            <a:spLocks noGrp="1"/>
          </p:cNvSpPr>
          <p:nvPr>
            <p:ph type="body" sz="quarter" idx="26" hasCustomPrompt="1"/>
          </p:nvPr>
        </p:nvSpPr>
        <p:spPr>
          <a:xfrm>
            <a:off x="5224103" y="4891341"/>
            <a:ext cx="567630" cy="564537"/>
          </a:xfrm>
          <a:prstGeom prst="ellipse">
            <a:avLst/>
          </a:prstGeom>
          <a:solidFill>
            <a:schemeClr val="accent1"/>
          </a:solidFill>
        </p:spPr>
        <p:txBody>
          <a:bodyPr anchor="ctr"/>
          <a:lstStyle>
            <a:lvl1pPr marL="0" indent="0" algn="ctr">
              <a:buNone/>
              <a:defRPr sz="28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4</a:t>
            </a:r>
          </a:p>
        </p:txBody>
      </p:sp>
      <p:sp>
        <p:nvSpPr>
          <p:cNvPr id="18" name="Titel 1">
            <a:extLst>
              <a:ext uri="{FF2B5EF4-FFF2-40B4-BE49-F238E27FC236}">
                <a16:creationId xmlns:a16="http://schemas.microsoft.com/office/drawing/2014/main" id="{3734C022-B540-BA4F-ACFE-221576C556AF}"/>
              </a:ext>
            </a:extLst>
          </p:cNvPr>
          <p:cNvSpPr>
            <a:spLocks noGrp="1"/>
          </p:cNvSpPr>
          <p:nvPr>
            <p:ph type="ctrTitle" hasCustomPrompt="1"/>
          </p:nvPr>
        </p:nvSpPr>
        <p:spPr>
          <a:xfrm>
            <a:off x="-30403" y="3011087"/>
            <a:ext cx="4526462" cy="936104"/>
          </a:xfrm>
          <a:prstGeom prst="rect">
            <a:avLst/>
          </a:prstGeom>
        </p:spPr>
        <p:txBody>
          <a:bodyPr anchor="t">
            <a:normAutofit/>
          </a:bodyPr>
          <a:lstStyle>
            <a:lvl1pPr algn="ctr">
              <a:defRPr sz="4000" b="1" spc="300">
                <a:solidFill>
                  <a:schemeClr val="bg1"/>
                </a:solidFill>
              </a:defRPr>
            </a:lvl1pPr>
          </a:lstStyle>
          <a:p>
            <a:r>
              <a:rPr lang="nl-NL"/>
              <a:t>INH   UD</a:t>
            </a:r>
          </a:p>
        </p:txBody>
      </p:sp>
      <p:pic>
        <p:nvPicPr>
          <p:cNvPr id="19" name="Afbeelding 2">
            <a:extLst>
              <a:ext uri="{FF2B5EF4-FFF2-40B4-BE49-F238E27FC236}">
                <a16:creationId xmlns:a16="http://schemas.microsoft.com/office/drawing/2014/main" id="{171481B7-8674-E949-BCA1-220AF0EAE4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1936689" y="2567722"/>
            <a:ext cx="733143" cy="1465880"/>
          </a:xfrm>
          <a:prstGeom prst="rect">
            <a:avLst/>
          </a:prstGeom>
        </p:spPr>
      </p:pic>
      <p:sp>
        <p:nvSpPr>
          <p:cNvPr id="21" name="Picture Placeholder 2">
            <a:extLst>
              <a:ext uri="{FF2B5EF4-FFF2-40B4-BE49-F238E27FC236}">
                <a16:creationId xmlns:a16="http://schemas.microsoft.com/office/drawing/2014/main" id="{92390315-3AD4-A041-9EE1-E9FB4993839E}"/>
              </a:ext>
            </a:extLst>
          </p:cNvPr>
          <p:cNvSpPr>
            <a:spLocks noGrp="1"/>
          </p:cNvSpPr>
          <p:nvPr>
            <p:ph type="pic" sz="quarter" idx="22" hasCustomPrompt="1"/>
          </p:nvPr>
        </p:nvSpPr>
        <p:spPr>
          <a:xfrm>
            <a:off x="9475704" y="6098420"/>
            <a:ext cx="2295249" cy="622678"/>
          </a:xfrm>
          <a:prstGeom prst="rect">
            <a:avLst/>
          </a:prstGeom>
        </p:spPr>
        <p:txBody>
          <a:bodyPr/>
          <a:lstStyle>
            <a:lvl1pPr marL="0" indent="0" algn="ctr">
              <a:buNone/>
              <a:defRPr sz="2000"/>
            </a:lvl1pPr>
          </a:lstStyle>
          <a:p>
            <a:r>
              <a:rPr lang="en-GB"/>
              <a:t>L</a:t>
            </a:r>
            <a:r>
              <a:rPr lang="en-BE"/>
              <a:t>ogo klant</a:t>
            </a:r>
          </a:p>
        </p:txBody>
      </p:sp>
      <p:sp>
        <p:nvSpPr>
          <p:cNvPr id="17" name="Slide Number Placeholder 14">
            <a:extLst>
              <a:ext uri="{FF2B5EF4-FFF2-40B4-BE49-F238E27FC236}">
                <a16:creationId xmlns:a16="http://schemas.microsoft.com/office/drawing/2014/main" id="{35AD3F36-F691-7748-8C73-1C4DD8919464}"/>
              </a:ext>
            </a:extLst>
          </p:cNvPr>
          <p:cNvSpPr>
            <a:spLocks noGrp="1"/>
          </p:cNvSpPr>
          <p:nvPr>
            <p:ph type="sldNum" sz="quarter" idx="4"/>
          </p:nvPr>
        </p:nvSpPr>
        <p:spPr>
          <a:xfrm>
            <a:off x="11791122" y="6356350"/>
            <a:ext cx="40087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5DDC0CBB-4888-0B4A-AE92-F4577F64E49D}" type="slidenum">
              <a:rPr lang="en-BE" smtClean="0"/>
              <a:pPr/>
              <a:t>‹#›</a:t>
            </a:fld>
            <a:endParaRPr lang="en-BE"/>
          </a:p>
        </p:txBody>
      </p:sp>
    </p:spTree>
    <p:extLst>
      <p:ext uri="{BB962C8B-B14F-4D97-AF65-F5344CB8AC3E}">
        <p14:creationId xmlns:p14="http://schemas.microsoft.com/office/powerpoint/2010/main" val="7753220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houd - 5 bollen">
    <p:spTree>
      <p:nvGrpSpPr>
        <p:cNvPr id="1" name=""/>
        <p:cNvGrpSpPr/>
        <p:nvPr/>
      </p:nvGrpSpPr>
      <p:grpSpPr>
        <a:xfrm>
          <a:off x="0" y="0"/>
          <a:ext cx="0" cy="0"/>
          <a:chOff x="0" y="0"/>
          <a:chExt cx="0" cy="0"/>
        </a:xfrm>
      </p:grpSpPr>
      <p:sp>
        <p:nvSpPr>
          <p:cNvPr id="2" name="Rechthoek 3">
            <a:extLst>
              <a:ext uri="{FF2B5EF4-FFF2-40B4-BE49-F238E27FC236}">
                <a16:creationId xmlns:a16="http://schemas.microsoft.com/office/drawing/2014/main" id="{00AC55F9-95CA-E94D-89A6-272354D608CD}"/>
              </a:ext>
            </a:extLst>
          </p:cNvPr>
          <p:cNvSpPr/>
          <p:nvPr userDrawn="1"/>
        </p:nvSpPr>
        <p:spPr>
          <a:xfrm>
            <a:off x="-15765" y="0"/>
            <a:ext cx="2505336" cy="68931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2E2E1"/>
              </a:solidFill>
            </a:endParaRPr>
          </a:p>
        </p:txBody>
      </p:sp>
      <p:sp>
        <p:nvSpPr>
          <p:cNvPr id="3" name="Rechthoek 3">
            <a:extLst>
              <a:ext uri="{FF2B5EF4-FFF2-40B4-BE49-F238E27FC236}">
                <a16:creationId xmlns:a16="http://schemas.microsoft.com/office/drawing/2014/main" id="{39E87BEE-0119-354A-9C48-115E52B905FC}"/>
              </a:ext>
            </a:extLst>
          </p:cNvPr>
          <p:cNvSpPr/>
          <p:nvPr userDrawn="1"/>
        </p:nvSpPr>
        <p:spPr>
          <a:xfrm>
            <a:off x="-15765" y="2227450"/>
            <a:ext cx="4511824" cy="2089769"/>
          </a:xfrm>
          <a:prstGeom prst="rect">
            <a:avLst/>
          </a:prstGeom>
          <a:solidFill>
            <a:srgbClr val="DE4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xt Placeholder 16">
            <a:extLst>
              <a:ext uri="{FF2B5EF4-FFF2-40B4-BE49-F238E27FC236}">
                <a16:creationId xmlns:a16="http://schemas.microsoft.com/office/drawing/2014/main" id="{86DBAC71-755F-6A47-9195-F3FE650AD2BF}"/>
              </a:ext>
            </a:extLst>
          </p:cNvPr>
          <p:cNvSpPr>
            <a:spLocks noGrp="1"/>
          </p:cNvSpPr>
          <p:nvPr>
            <p:ph type="body" sz="quarter" idx="15" hasCustomPrompt="1"/>
          </p:nvPr>
        </p:nvSpPr>
        <p:spPr>
          <a:xfrm>
            <a:off x="6096000" y="1174339"/>
            <a:ext cx="5429689" cy="916407"/>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0" name="Text Placeholder 16">
            <a:extLst>
              <a:ext uri="{FF2B5EF4-FFF2-40B4-BE49-F238E27FC236}">
                <a16:creationId xmlns:a16="http://schemas.microsoft.com/office/drawing/2014/main" id="{37E7FB11-3852-3042-AB5F-E1C176A65B83}"/>
              </a:ext>
            </a:extLst>
          </p:cNvPr>
          <p:cNvSpPr>
            <a:spLocks noGrp="1"/>
          </p:cNvSpPr>
          <p:nvPr>
            <p:ph type="body" sz="quarter" idx="16" hasCustomPrompt="1"/>
          </p:nvPr>
        </p:nvSpPr>
        <p:spPr>
          <a:xfrm>
            <a:off x="6095999" y="3138003"/>
            <a:ext cx="5429689" cy="916407"/>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1" name="Text Placeholder 16">
            <a:extLst>
              <a:ext uri="{FF2B5EF4-FFF2-40B4-BE49-F238E27FC236}">
                <a16:creationId xmlns:a16="http://schemas.microsoft.com/office/drawing/2014/main" id="{DD71149A-4137-2845-9115-F9A56C0B75AC}"/>
              </a:ext>
            </a:extLst>
          </p:cNvPr>
          <p:cNvSpPr>
            <a:spLocks noGrp="1"/>
          </p:cNvSpPr>
          <p:nvPr>
            <p:ph type="body" sz="quarter" idx="17" hasCustomPrompt="1"/>
          </p:nvPr>
        </p:nvSpPr>
        <p:spPr>
          <a:xfrm>
            <a:off x="6096000" y="2156171"/>
            <a:ext cx="5429689" cy="916407"/>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3" name="Text Placeholder 16">
            <a:extLst>
              <a:ext uri="{FF2B5EF4-FFF2-40B4-BE49-F238E27FC236}">
                <a16:creationId xmlns:a16="http://schemas.microsoft.com/office/drawing/2014/main" id="{3895BC47-4DC6-0246-8D66-33AAAAA0DD50}"/>
              </a:ext>
            </a:extLst>
          </p:cNvPr>
          <p:cNvSpPr>
            <a:spLocks noGrp="1"/>
          </p:cNvSpPr>
          <p:nvPr>
            <p:ph type="body" sz="quarter" idx="18" hasCustomPrompt="1"/>
          </p:nvPr>
        </p:nvSpPr>
        <p:spPr>
          <a:xfrm>
            <a:off x="6095999" y="4119835"/>
            <a:ext cx="5429689" cy="916407"/>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5" name="Text Placeholder 16">
            <a:extLst>
              <a:ext uri="{FF2B5EF4-FFF2-40B4-BE49-F238E27FC236}">
                <a16:creationId xmlns:a16="http://schemas.microsoft.com/office/drawing/2014/main" id="{AE530EFB-BB52-C44E-8E5D-3CC620E207DE}"/>
              </a:ext>
            </a:extLst>
          </p:cNvPr>
          <p:cNvSpPr>
            <a:spLocks noGrp="1"/>
          </p:cNvSpPr>
          <p:nvPr>
            <p:ph type="body" sz="quarter" idx="19" hasCustomPrompt="1"/>
          </p:nvPr>
        </p:nvSpPr>
        <p:spPr>
          <a:xfrm>
            <a:off x="6095999" y="5101668"/>
            <a:ext cx="5429689" cy="916407"/>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pic>
        <p:nvPicPr>
          <p:cNvPr id="16" name="Picture 15" descr="Logo&#10;&#10;Description automatically generated">
            <a:extLst>
              <a:ext uri="{FF2B5EF4-FFF2-40B4-BE49-F238E27FC236}">
                <a16:creationId xmlns:a16="http://schemas.microsoft.com/office/drawing/2014/main" id="{E892CF14-ED79-A041-9F8B-98F1E4F3BDAA}"/>
              </a:ext>
            </a:extLst>
          </p:cNvPr>
          <p:cNvPicPr>
            <a:picLocks noChangeAspect="1"/>
          </p:cNvPicPr>
          <p:nvPr userDrawn="1"/>
        </p:nvPicPr>
        <p:blipFill rotWithShape="1">
          <a:blip r:embed="rId2"/>
          <a:srcRect t="31414" r="10076" b="46786"/>
          <a:stretch/>
        </p:blipFill>
        <p:spPr>
          <a:xfrm>
            <a:off x="10390584" y="136902"/>
            <a:ext cx="1603993" cy="479527"/>
          </a:xfrm>
          <a:prstGeom prst="rect">
            <a:avLst/>
          </a:prstGeom>
        </p:spPr>
      </p:pic>
      <p:sp>
        <p:nvSpPr>
          <p:cNvPr id="25" name="Text Placeholder 17">
            <a:extLst>
              <a:ext uri="{FF2B5EF4-FFF2-40B4-BE49-F238E27FC236}">
                <a16:creationId xmlns:a16="http://schemas.microsoft.com/office/drawing/2014/main" id="{DE016764-AA86-7C47-A3AC-05E912EDC91B}"/>
              </a:ext>
            </a:extLst>
          </p:cNvPr>
          <p:cNvSpPr>
            <a:spLocks noGrp="1"/>
          </p:cNvSpPr>
          <p:nvPr>
            <p:ph type="body" sz="quarter" idx="23" hasCustomPrompt="1"/>
          </p:nvPr>
        </p:nvSpPr>
        <p:spPr>
          <a:xfrm>
            <a:off x="5224103" y="1140279"/>
            <a:ext cx="567630" cy="564537"/>
          </a:xfrm>
          <a:prstGeom prst="ellipse">
            <a:avLst/>
          </a:prstGeom>
          <a:solidFill>
            <a:schemeClr val="accent1"/>
          </a:solidFill>
        </p:spPr>
        <p:txBody>
          <a:bodyPr anchor="ctr"/>
          <a:lstStyle>
            <a:lvl1pPr marL="0" indent="0" algn="ctr">
              <a:buNone/>
              <a:defRPr sz="28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1</a:t>
            </a:r>
          </a:p>
        </p:txBody>
      </p:sp>
      <p:sp>
        <p:nvSpPr>
          <p:cNvPr id="26" name="Text Placeholder 17">
            <a:extLst>
              <a:ext uri="{FF2B5EF4-FFF2-40B4-BE49-F238E27FC236}">
                <a16:creationId xmlns:a16="http://schemas.microsoft.com/office/drawing/2014/main" id="{0608EBB1-70CF-324F-B73E-83580CC28375}"/>
              </a:ext>
            </a:extLst>
          </p:cNvPr>
          <p:cNvSpPr>
            <a:spLocks noGrp="1"/>
          </p:cNvSpPr>
          <p:nvPr>
            <p:ph type="body" sz="quarter" idx="24" hasCustomPrompt="1"/>
          </p:nvPr>
        </p:nvSpPr>
        <p:spPr>
          <a:xfrm>
            <a:off x="5224103" y="2110712"/>
            <a:ext cx="567630" cy="564537"/>
          </a:xfrm>
          <a:prstGeom prst="ellipse">
            <a:avLst/>
          </a:prstGeom>
          <a:solidFill>
            <a:schemeClr val="accent1"/>
          </a:solidFill>
        </p:spPr>
        <p:txBody>
          <a:bodyPr anchor="ctr"/>
          <a:lstStyle>
            <a:lvl1pPr marL="0" indent="0" algn="ctr">
              <a:buNone/>
              <a:defRPr sz="28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2</a:t>
            </a:r>
          </a:p>
        </p:txBody>
      </p:sp>
      <p:sp>
        <p:nvSpPr>
          <p:cNvPr id="27" name="Text Placeholder 17">
            <a:extLst>
              <a:ext uri="{FF2B5EF4-FFF2-40B4-BE49-F238E27FC236}">
                <a16:creationId xmlns:a16="http://schemas.microsoft.com/office/drawing/2014/main" id="{76411F13-74A7-2245-BFE5-5F5FA7AFF2B8}"/>
              </a:ext>
            </a:extLst>
          </p:cNvPr>
          <p:cNvSpPr>
            <a:spLocks noGrp="1"/>
          </p:cNvSpPr>
          <p:nvPr>
            <p:ph type="body" sz="quarter" idx="25" hasCustomPrompt="1"/>
          </p:nvPr>
        </p:nvSpPr>
        <p:spPr>
          <a:xfrm>
            <a:off x="5224103" y="3081145"/>
            <a:ext cx="567630" cy="564537"/>
          </a:xfrm>
          <a:prstGeom prst="ellipse">
            <a:avLst/>
          </a:prstGeom>
          <a:solidFill>
            <a:schemeClr val="accent1"/>
          </a:solidFill>
        </p:spPr>
        <p:txBody>
          <a:bodyPr anchor="ctr"/>
          <a:lstStyle>
            <a:lvl1pPr marL="0" indent="0" algn="ctr">
              <a:buNone/>
              <a:defRPr sz="28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3</a:t>
            </a:r>
          </a:p>
        </p:txBody>
      </p:sp>
      <p:sp>
        <p:nvSpPr>
          <p:cNvPr id="28" name="Text Placeholder 17">
            <a:extLst>
              <a:ext uri="{FF2B5EF4-FFF2-40B4-BE49-F238E27FC236}">
                <a16:creationId xmlns:a16="http://schemas.microsoft.com/office/drawing/2014/main" id="{0D0AE24C-8D36-E94D-9C57-37180B57CC42}"/>
              </a:ext>
            </a:extLst>
          </p:cNvPr>
          <p:cNvSpPr>
            <a:spLocks noGrp="1"/>
          </p:cNvSpPr>
          <p:nvPr>
            <p:ph type="body" sz="quarter" idx="26" hasCustomPrompt="1"/>
          </p:nvPr>
        </p:nvSpPr>
        <p:spPr>
          <a:xfrm>
            <a:off x="5224103" y="4051578"/>
            <a:ext cx="567630" cy="564537"/>
          </a:xfrm>
          <a:prstGeom prst="ellipse">
            <a:avLst/>
          </a:prstGeom>
          <a:solidFill>
            <a:schemeClr val="accent1"/>
          </a:solidFill>
        </p:spPr>
        <p:txBody>
          <a:bodyPr anchor="ctr"/>
          <a:lstStyle>
            <a:lvl1pPr marL="0" indent="0" algn="ctr">
              <a:buNone/>
              <a:defRPr sz="28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4</a:t>
            </a:r>
          </a:p>
        </p:txBody>
      </p:sp>
      <p:sp>
        <p:nvSpPr>
          <p:cNvPr id="29" name="Text Placeholder 17">
            <a:extLst>
              <a:ext uri="{FF2B5EF4-FFF2-40B4-BE49-F238E27FC236}">
                <a16:creationId xmlns:a16="http://schemas.microsoft.com/office/drawing/2014/main" id="{3F904642-E6BA-1E4B-BDF4-263B3F54D182}"/>
              </a:ext>
            </a:extLst>
          </p:cNvPr>
          <p:cNvSpPr>
            <a:spLocks noGrp="1"/>
          </p:cNvSpPr>
          <p:nvPr>
            <p:ph type="body" sz="quarter" idx="27" hasCustomPrompt="1"/>
          </p:nvPr>
        </p:nvSpPr>
        <p:spPr>
          <a:xfrm>
            <a:off x="5224103" y="5022012"/>
            <a:ext cx="567630" cy="564537"/>
          </a:xfrm>
          <a:prstGeom prst="ellipse">
            <a:avLst/>
          </a:prstGeom>
          <a:solidFill>
            <a:schemeClr val="accent1"/>
          </a:solidFill>
        </p:spPr>
        <p:txBody>
          <a:bodyPr anchor="ctr"/>
          <a:lstStyle>
            <a:lvl1pPr marL="0" indent="0" algn="ctr">
              <a:buNone/>
              <a:defRPr sz="28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5</a:t>
            </a:r>
          </a:p>
        </p:txBody>
      </p:sp>
      <p:sp>
        <p:nvSpPr>
          <p:cNvPr id="20" name="Titel 1">
            <a:extLst>
              <a:ext uri="{FF2B5EF4-FFF2-40B4-BE49-F238E27FC236}">
                <a16:creationId xmlns:a16="http://schemas.microsoft.com/office/drawing/2014/main" id="{D670FFDD-CD2F-7C45-A3F9-2F00A76CD9BC}"/>
              </a:ext>
            </a:extLst>
          </p:cNvPr>
          <p:cNvSpPr>
            <a:spLocks noGrp="1"/>
          </p:cNvSpPr>
          <p:nvPr>
            <p:ph type="ctrTitle" hasCustomPrompt="1"/>
          </p:nvPr>
        </p:nvSpPr>
        <p:spPr>
          <a:xfrm>
            <a:off x="-30403" y="3011087"/>
            <a:ext cx="4526462" cy="936104"/>
          </a:xfrm>
          <a:prstGeom prst="rect">
            <a:avLst/>
          </a:prstGeom>
        </p:spPr>
        <p:txBody>
          <a:bodyPr anchor="t">
            <a:normAutofit/>
          </a:bodyPr>
          <a:lstStyle>
            <a:lvl1pPr algn="ctr">
              <a:defRPr sz="4000" b="1" spc="300">
                <a:solidFill>
                  <a:schemeClr val="bg1"/>
                </a:solidFill>
              </a:defRPr>
            </a:lvl1pPr>
          </a:lstStyle>
          <a:p>
            <a:r>
              <a:rPr lang="nl-NL"/>
              <a:t>INH   UD</a:t>
            </a:r>
          </a:p>
        </p:txBody>
      </p:sp>
      <p:pic>
        <p:nvPicPr>
          <p:cNvPr id="21" name="Afbeelding 2">
            <a:extLst>
              <a:ext uri="{FF2B5EF4-FFF2-40B4-BE49-F238E27FC236}">
                <a16:creationId xmlns:a16="http://schemas.microsoft.com/office/drawing/2014/main" id="{ACC91D14-578A-1243-AD04-87A7C4A45F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1936689" y="2567722"/>
            <a:ext cx="733143" cy="1465880"/>
          </a:xfrm>
          <a:prstGeom prst="rect">
            <a:avLst/>
          </a:prstGeom>
        </p:spPr>
      </p:pic>
      <p:sp>
        <p:nvSpPr>
          <p:cNvPr id="23" name="Picture Placeholder 2">
            <a:extLst>
              <a:ext uri="{FF2B5EF4-FFF2-40B4-BE49-F238E27FC236}">
                <a16:creationId xmlns:a16="http://schemas.microsoft.com/office/drawing/2014/main" id="{9E8CD410-A66A-5C4E-802B-5AD08536EC0F}"/>
              </a:ext>
            </a:extLst>
          </p:cNvPr>
          <p:cNvSpPr>
            <a:spLocks noGrp="1"/>
          </p:cNvSpPr>
          <p:nvPr>
            <p:ph type="pic" sz="quarter" idx="22" hasCustomPrompt="1"/>
          </p:nvPr>
        </p:nvSpPr>
        <p:spPr>
          <a:xfrm>
            <a:off x="9475704" y="6098420"/>
            <a:ext cx="2295249" cy="622678"/>
          </a:xfrm>
          <a:prstGeom prst="rect">
            <a:avLst/>
          </a:prstGeom>
        </p:spPr>
        <p:txBody>
          <a:bodyPr/>
          <a:lstStyle>
            <a:lvl1pPr marL="0" indent="0" algn="ctr">
              <a:buNone/>
              <a:defRPr sz="2000"/>
            </a:lvl1pPr>
          </a:lstStyle>
          <a:p>
            <a:r>
              <a:rPr lang="en-GB"/>
              <a:t>L</a:t>
            </a:r>
            <a:r>
              <a:rPr lang="en-BE"/>
              <a:t>ogo klant</a:t>
            </a:r>
          </a:p>
        </p:txBody>
      </p:sp>
      <p:sp>
        <p:nvSpPr>
          <p:cNvPr id="19" name="Slide Number Placeholder 14">
            <a:extLst>
              <a:ext uri="{FF2B5EF4-FFF2-40B4-BE49-F238E27FC236}">
                <a16:creationId xmlns:a16="http://schemas.microsoft.com/office/drawing/2014/main" id="{59289B31-B467-7F45-951C-D4BD2610C32A}"/>
              </a:ext>
            </a:extLst>
          </p:cNvPr>
          <p:cNvSpPr>
            <a:spLocks noGrp="1"/>
          </p:cNvSpPr>
          <p:nvPr>
            <p:ph type="sldNum" sz="quarter" idx="4"/>
          </p:nvPr>
        </p:nvSpPr>
        <p:spPr>
          <a:xfrm>
            <a:off x="11791122" y="6356350"/>
            <a:ext cx="40087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5DDC0CBB-4888-0B4A-AE92-F4577F64E49D}" type="slidenum">
              <a:rPr lang="en-BE" smtClean="0"/>
              <a:pPr/>
              <a:t>‹#›</a:t>
            </a:fld>
            <a:endParaRPr lang="en-BE"/>
          </a:p>
        </p:txBody>
      </p:sp>
    </p:spTree>
    <p:extLst>
      <p:ext uri="{BB962C8B-B14F-4D97-AF65-F5344CB8AC3E}">
        <p14:creationId xmlns:p14="http://schemas.microsoft.com/office/powerpoint/2010/main" val="26355442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houd - 6 bollen">
    <p:spTree>
      <p:nvGrpSpPr>
        <p:cNvPr id="1" name=""/>
        <p:cNvGrpSpPr/>
        <p:nvPr/>
      </p:nvGrpSpPr>
      <p:grpSpPr>
        <a:xfrm>
          <a:off x="0" y="0"/>
          <a:ext cx="0" cy="0"/>
          <a:chOff x="0" y="0"/>
          <a:chExt cx="0" cy="0"/>
        </a:xfrm>
      </p:grpSpPr>
      <p:sp>
        <p:nvSpPr>
          <p:cNvPr id="2" name="Rechthoek 3">
            <a:extLst>
              <a:ext uri="{FF2B5EF4-FFF2-40B4-BE49-F238E27FC236}">
                <a16:creationId xmlns:a16="http://schemas.microsoft.com/office/drawing/2014/main" id="{DE1767CE-5288-9C4B-8DFF-C2561962E6EA}"/>
              </a:ext>
            </a:extLst>
          </p:cNvPr>
          <p:cNvSpPr/>
          <p:nvPr userDrawn="1"/>
        </p:nvSpPr>
        <p:spPr>
          <a:xfrm>
            <a:off x="-15765" y="0"/>
            <a:ext cx="2505336" cy="68931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2E2E1"/>
              </a:solidFill>
            </a:endParaRPr>
          </a:p>
        </p:txBody>
      </p:sp>
      <p:sp>
        <p:nvSpPr>
          <p:cNvPr id="3" name="Rechthoek 3">
            <a:extLst>
              <a:ext uri="{FF2B5EF4-FFF2-40B4-BE49-F238E27FC236}">
                <a16:creationId xmlns:a16="http://schemas.microsoft.com/office/drawing/2014/main" id="{1FA689B4-9356-874D-B297-1426C10F5741}"/>
              </a:ext>
            </a:extLst>
          </p:cNvPr>
          <p:cNvSpPr/>
          <p:nvPr userDrawn="1"/>
        </p:nvSpPr>
        <p:spPr>
          <a:xfrm>
            <a:off x="-15765" y="2227450"/>
            <a:ext cx="4511824" cy="2089769"/>
          </a:xfrm>
          <a:prstGeom prst="rect">
            <a:avLst/>
          </a:prstGeom>
          <a:solidFill>
            <a:srgbClr val="DE4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xt Placeholder 16">
            <a:extLst>
              <a:ext uri="{FF2B5EF4-FFF2-40B4-BE49-F238E27FC236}">
                <a16:creationId xmlns:a16="http://schemas.microsoft.com/office/drawing/2014/main" id="{4FA14298-7063-9840-9F43-85D54C462938}"/>
              </a:ext>
            </a:extLst>
          </p:cNvPr>
          <p:cNvSpPr>
            <a:spLocks noGrp="1"/>
          </p:cNvSpPr>
          <p:nvPr>
            <p:ph type="body" sz="quarter" idx="14" hasCustomPrompt="1"/>
          </p:nvPr>
        </p:nvSpPr>
        <p:spPr>
          <a:xfrm>
            <a:off x="5772869" y="2137452"/>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3" name="Text Placeholder 16">
            <a:extLst>
              <a:ext uri="{FF2B5EF4-FFF2-40B4-BE49-F238E27FC236}">
                <a16:creationId xmlns:a16="http://schemas.microsoft.com/office/drawing/2014/main" id="{AEA20A9F-E4F0-654C-91A4-2160088BD9B6}"/>
              </a:ext>
            </a:extLst>
          </p:cNvPr>
          <p:cNvSpPr>
            <a:spLocks noGrp="1"/>
          </p:cNvSpPr>
          <p:nvPr>
            <p:ph type="body" sz="quarter" idx="15" hasCustomPrompt="1"/>
          </p:nvPr>
        </p:nvSpPr>
        <p:spPr>
          <a:xfrm>
            <a:off x="5772869" y="1399410"/>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4" name="Text Placeholder 16">
            <a:extLst>
              <a:ext uri="{FF2B5EF4-FFF2-40B4-BE49-F238E27FC236}">
                <a16:creationId xmlns:a16="http://schemas.microsoft.com/office/drawing/2014/main" id="{A458E39F-B450-EE4D-9431-4C4E8B4253AB}"/>
              </a:ext>
            </a:extLst>
          </p:cNvPr>
          <p:cNvSpPr>
            <a:spLocks noGrp="1"/>
          </p:cNvSpPr>
          <p:nvPr>
            <p:ph type="body" sz="quarter" idx="16" hasCustomPrompt="1"/>
          </p:nvPr>
        </p:nvSpPr>
        <p:spPr>
          <a:xfrm>
            <a:off x="5772869" y="2875494"/>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5" name="Text Placeholder 16">
            <a:extLst>
              <a:ext uri="{FF2B5EF4-FFF2-40B4-BE49-F238E27FC236}">
                <a16:creationId xmlns:a16="http://schemas.microsoft.com/office/drawing/2014/main" id="{2A78BD2F-C7F5-1445-B302-6424630884DF}"/>
              </a:ext>
            </a:extLst>
          </p:cNvPr>
          <p:cNvSpPr>
            <a:spLocks noGrp="1"/>
          </p:cNvSpPr>
          <p:nvPr>
            <p:ph type="body" sz="quarter" idx="17" hasCustomPrompt="1"/>
          </p:nvPr>
        </p:nvSpPr>
        <p:spPr>
          <a:xfrm>
            <a:off x="5772869" y="3613536"/>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6" name="Text Placeholder 16">
            <a:extLst>
              <a:ext uri="{FF2B5EF4-FFF2-40B4-BE49-F238E27FC236}">
                <a16:creationId xmlns:a16="http://schemas.microsoft.com/office/drawing/2014/main" id="{2781978A-6C52-0845-BEDD-EB6305F1E2E5}"/>
              </a:ext>
            </a:extLst>
          </p:cNvPr>
          <p:cNvSpPr>
            <a:spLocks noGrp="1"/>
          </p:cNvSpPr>
          <p:nvPr>
            <p:ph type="body" sz="quarter" idx="18" hasCustomPrompt="1"/>
          </p:nvPr>
        </p:nvSpPr>
        <p:spPr>
          <a:xfrm>
            <a:off x="5772869" y="4351578"/>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7" name="Text Placeholder 16">
            <a:extLst>
              <a:ext uri="{FF2B5EF4-FFF2-40B4-BE49-F238E27FC236}">
                <a16:creationId xmlns:a16="http://schemas.microsoft.com/office/drawing/2014/main" id="{A2AA0ADC-1ED9-2642-BE07-AFF303EB1E3C}"/>
              </a:ext>
            </a:extLst>
          </p:cNvPr>
          <p:cNvSpPr>
            <a:spLocks noGrp="1"/>
          </p:cNvSpPr>
          <p:nvPr>
            <p:ph type="body" sz="quarter" idx="19" hasCustomPrompt="1"/>
          </p:nvPr>
        </p:nvSpPr>
        <p:spPr>
          <a:xfrm>
            <a:off x="5772869" y="5089620"/>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pic>
        <p:nvPicPr>
          <p:cNvPr id="18" name="Picture 17" descr="Logo&#10;&#10;Description automatically generated">
            <a:extLst>
              <a:ext uri="{FF2B5EF4-FFF2-40B4-BE49-F238E27FC236}">
                <a16:creationId xmlns:a16="http://schemas.microsoft.com/office/drawing/2014/main" id="{EBFDDC6E-682B-4F49-81C8-3C7E3BE9B1DC}"/>
              </a:ext>
            </a:extLst>
          </p:cNvPr>
          <p:cNvPicPr>
            <a:picLocks noChangeAspect="1"/>
          </p:cNvPicPr>
          <p:nvPr userDrawn="1"/>
        </p:nvPicPr>
        <p:blipFill rotWithShape="1">
          <a:blip r:embed="rId2"/>
          <a:srcRect t="31414" r="10076" b="46786"/>
          <a:stretch/>
        </p:blipFill>
        <p:spPr>
          <a:xfrm>
            <a:off x="10390584" y="136902"/>
            <a:ext cx="1603993" cy="479527"/>
          </a:xfrm>
          <a:prstGeom prst="rect">
            <a:avLst/>
          </a:prstGeom>
        </p:spPr>
      </p:pic>
      <p:sp>
        <p:nvSpPr>
          <p:cNvPr id="28" name="Text Placeholder 17">
            <a:extLst>
              <a:ext uri="{FF2B5EF4-FFF2-40B4-BE49-F238E27FC236}">
                <a16:creationId xmlns:a16="http://schemas.microsoft.com/office/drawing/2014/main" id="{195FAB1F-BE8E-E04B-8827-4CC80A7A454D}"/>
              </a:ext>
            </a:extLst>
          </p:cNvPr>
          <p:cNvSpPr>
            <a:spLocks noGrp="1"/>
          </p:cNvSpPr>
          <p:nvPr>
            <p:ph type="body" sz="quarter" idx="23" hasCustomPrompt="1"/>
          </p:nvPr>
        </p:nvSpPr>
        <p:spPr>
          <a:xfrm>
            <a:off x="5224103" y="1372225"/>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1</a:t>
            </a:r>
          </a:p>
        </p:txBody>
      </p:sp>
      <p:sp>
        <p:nvSpPr>
          <p:cNvPr id="29" name="Text Placeholder 17">
            <a:extLst>
              <a:ext uri="{FF2B5EF4-FFF2-40B4-BE49-F238E27FC236}">
                <a16:creationId xmlns:a16="http://schemas.microsoft.com/office/drawing/2014/main" id="{2D00A137-7DBD-0545-B118-C7F29683D3EF}"/>
              </a:ext>
            </a:extLst>
          </p:cNvPr>
          <p:cNvSpPr>
            <a:spLocks noGrp="1"/>
          </p:cNvSpPr>
          <p:nvPr>
            <p:ph type="body" sz="quarter" idx="24" hasCustomPrompt="1"/>
          </p:nvPr>
        </p:nvSpPr>
        <p:spPr>
          <a:xfrm>
            <a:off x="5224103" y="5013298"/>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6</a:t>
            </a:r>
          </a:p>
        </p:txBody>
      </p:sp>
      <p:sp>
        <p:nvSpPr>
          <p:cNvPr id="30" name="Text Placeholder 17">
            <a:extLst>
              <a:ext uri="{FF2B5EF4-FFF2-40B4-BE49-F238E27FC236}">
                <a16:creationId xmlns:a16="http://schemas.microsoft.com/office/drawing/2014/main" id="{241BABEF-721D-4746-9FE4-87C304489B45}"/>
              </a:ext>
            </a:extLst>
          </p:cNvPr>
          <p:cNvSpPr>
            <a:spLocks noGrp="1"/>
          </p:cNvSpPr>
          <p:nvPr>
            <p:ph type="body" sz="quarter" idx="25" hasCustomPrompt="1"/>
          </p:nvPr>
        </p:nvSpPr>
        <p:spPr>
          <a:xfrm>
            <a:off x="5224103" y="4285085"/>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5</a:t>
            </a:r>
          </a:p>
        </p:txBody>
      </p:sp>
      <p:sp>
        <p:nvSpPr>
          <p:cNvPr id="31" name="Text Placeholder 17">
            <a:extLst>
              <a:ext uri="{FF2B5EF4-FFF2-40B4-BE49-F238E27FC236}">
                <a16:creationId xmlns:a16="http://schemas.microsoft.com/office/drawing/2014/main" id="{73632488-633E-4642-8084-C548F174F2FD}"/>
              </a:ext>
            </a:extLst>
          </p:cNvPr>
          <p:cNvSpPr>
            <a:spLocks noGrp="1"/>
          </p:cNvSpPr>
          <p:nvPr>
            <p:ph type="body" sz="quarter" idx="26" hasCustomPrompt="1"/>
          </p:nvPr>
        </p:nvSpPr>
        <p:spPr>
          <a:xfrm>
            <a:off x="5224103" y="3556870"/>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4</a:t>
            </a:r>
          </a:p>
        </p:txBody>
      </p:sp>
      <p:sp>
        <p:nvSpPr>
          <p:cNvPr id="32" name="Text Placeholder 17">
            <a:extLst>
              <a:ext uri="{FF2B5EF4-FFF2-40B4-BE49-F238E27FC236}">
                <a16:creationId xmlns:a16="http://schemas.microsoft.com/office/drawing/2014/main" id="{B2072D4B-EF3A-9442-9A4B-E38BD4269BFB}"/>
              </a:ext>
            </a:extLst>
          </p:cNvPr>
          <p:cNvSpPr>
            <a:spLocks noGrp="1"/>
          </p:cNvSpPr>
          <p:nvPr>
            <p:ph type="body" sz="quarter" idx="27" hasCustomPrompt="1"/>
          </p:nvPr>
        </p:nvSpPr>
        <p:spPr>
          <a:xfrm>
            <a:off x="5224103" y="2828655"/>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3</a:t>
            </a:r>
          </a:p>
        </p:txBody>
      </p:sp>
      <p:sp>
        <p:nvSpPr>
          <p:cNvPr id="33" name="Text Placeholder 17">
            <a:extLst>
              <a:ext uri="{FF2B5EF4-FFF2-40B4-BE49-F238E27FC236}">
                <a16:creationId xmlns:a16="http://schemas.microsoft.com/office/drawing/2014/main" id="{98BC13EE-123B-DC45-AEA3-736BF5BCA04F}"/>
              </a:ext>
            </a:extLst>
          </p:cNvPr>
          <p:cNvSpPr>
            <a:spLocks noGrp="1"/>
          </p:cNvSpPr>
          <p:nvPr>
            <p:ph type="body" sz="quarter" idx="28" hasCustomPrompt="1"/>
          </p:nvPr>
        </p:nvSpPr>
        <p:spPr>
          <a:xfrm>
            <a:off x="5224103" y="2100440"/>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2</a:t>
            </a:r>
          </a:p>
        </p:txBody>
      </p:sp>
      <p:sp>
        <p:nvSpPr>
          <p:cNvPr id="22" name="Titel 1">
            <a:extLst>
              <a:ext uri="{FF2B5EF4-FFF2-40B4-BE49-F238E27FC236}">
                <a16:creationId xmlns:a16="http://schemas.microsoft.com/office/drawing/2014/main" id="{D7C8235E-2419-194B-A525-7ECE7B20D411}"/>
              </a:ext>
            </a:extLst>
          </p:cNvPr>
          <p:cNvSpPr>
            <a:spLocks noGrp="1"/>
          </p:cNvSpPr>
          <p:nvPr>
            <p:ph type="ctrTitle" hasCustomPrompt="1"/>
          </p:nvPr>
        </p:nvSpPr>
        <p:spPr>
          <a:xfrm>
            <a:off x="-30403" y="3011087"/>
            <a:ext cx="4526462" cy="936104"/>
          </a:xfrm>
          <a:prstGeom prst="rect">
            <a:avLst/>
          </a:prstGeom>
        </p:spPr>
        <p:txBody>
          <a:bodyPr anchor="t">
            <a:normAutofit/>
          </a:bodyPr>
          <a:lstStyle>
            <a:lvl1pPr algn="ctr">
              <a:defRPr sz="4000" b="1" spc="300">
                <a:solidFill>
                  <a:schemeClr val="bg1"/>
                </a:solidFill>
              </a:defRPr>
            </a:lvl1pPr>
          </a:lstStyle>
          <a:p>
            <a:r>
              <a:rPr lang="nl-NL"/>
              <a:t>INH   UD</a:t>
            </a:r>
          </a:p>
        </p:txBody>
      </p:sp>
      <p:pic>
        <p:nvPicPr>
          <p:cNvPr id="23" name="Afbeelding 2">
            <a:extLst>
              <a:ext uri="{FF2B5EF4-FFF2-40B4-BE49-F238E27FC236}">
                <a16:creationId xmlns:a16="http://schemas.microsoft.com/office/drawing/2014/main" id="{EBF58E38-27A2-0C4C-9F20-903C60E867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1936689" y="2567722"/>
            <a:ext cx="733143" cy="1465880"/>
          </a:xfrm>
          <a:prstGeom prst="rect">
            <a:avLst/>
          </a:prstGeom>
        </p:spPr>
      </p:pic>
      <p:sp>
        <p:nvSpPr>
          <p:cNvPr id="25" name="Picture Placeholder 2">
            <a:extLst>
              <a:ext uri="{FF2B5EF4-FFF2-40B4-BE49-F238E27FC236}">
                <a16:creationId xmlns:a16="http://schemas.microsoft.com/office/drawing/2014/main" id="{144D44E9-E302-9642-AF6F-0ED74B6F1A64}"/>
              </a:ext>
            </a:extLst>
          </p:cNvPr>
          <p:cNvSpPr>
            <a:spLocks noGrp="1"/>
          </p:cNvSpPr>
          <p:nvPr>
            <p:ph type="pic" sz="quarter" idx="22" hasCustomPrompt="1"/>
          </p:nvPr>
        </p:nvSpPr>
        <p:spPr>
          <a:xfrm>
            <a:off x="9475704" y="6098420"/>
            <a:ext cx="2295249" cy="622678"/>
          </a:xfrm>
          <a:prstGeom prst="rect">
            <a:avLst/>
          </a:prstGeom>
        </p:spPr>
        <p:txBody>
          <a:bodyPr/>
          <a:lstStyle>
            <a:lvl1pPr marL="0" indent="0" algn="ctr">
              <a:buNone/>
              <a:defRPr sz="2000"/>
            </a:lvl1pPr>
          </a:lstStyle>
          <a:p>
            <a:r>
              <a:rPr lang="en-GB"/>
              <a:t>L</a:t>
            </a:r>
            <a:r>
              <a:rPr lang="en-BE"/>
              <a:t>ogo klant</a:t>
            </a:r>
          </a:p>
        </p:txBody>
      </p:sp>
      <p:sp>
        <p:nvSpPr>
          <p:cNvPr id="21" name="Slide Number Placeholder 14">
            <a:extLst>
              <a:ext uri="{FF2B5EF4-FFF2-40B4-BE49-F238E27FC236}">
                <a16:creationId xmlns:a16="http://schemas.microsoft.com/office/drawing/2014/main" id="{0B6B4144-6DF2-164A-A1F9-D03D908D267E}"/>
              </a:ext>
            </a:extLst>
          </p:cNvPr>
          <p:cNvSpPr>
            <a:spLocks noGrp="1"/>
          </p:cNvSpPr>
          <p:nvPr>
            <p:ph type="sldNum" sz="quarter" idx="4"/>
          </p:nvPr>
        </p:nvSpPr>
        <p:spPr>
          <a:xfrm>
            <a:off x="11791122" y="6356350"/>
            <a:ext cx="40087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5DDC0CBB-4888-0B4A-AE92-F4577F64E49D}" type="slidenum">
              <a:rPr lang="en-BE" smtClean="0"/>
              <a:pPr/>
              <a:t>‹#›</a:t>
            </a:fld>
            <a:endParaRPr lang="en-BE"/>
          </a:p>
        </p:txBody>
      </p:sp>
    </p:spTree>
    <p:extLst>
      <p:ext uri="{BB962C8B-B14F-4D97-AF65-F5344CB8AC3E}">
        <p14:creationId xmlns:p14="http://schemas.microsoft.com/office/powerpoint/2010/main" val="5962775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houd - 7 bollen">
    <p:spTree>
      <p:nvGrpSpPr>
        <p:cNvPr id="1" name=""/>
        <p:cNvGrpSpPr/>
        <p:nvPr/>
      </p:nvGrpSpPr>
      <p:grpSpPr>
        <a:xfrm>
          <a:off x="0" y="0"/>
          <a:ext cx="0" cy="0"/>
          <a:chOff x="0" y="0"/>
          <a:chExt cx="0" cy="0"/>
        </a:xfrm>
      </p:grpSpPr>
      <p:sp>
        <p:nvSpPr>
          <p:cNvPr id="42" name="Rechthoek 3">
            <a:extLst>
              <a:ext uri="{FF2B5EF4-FFF2-40B4-BE49-F238E27FC236}">
                <a16:creationId xmlns:a16="http://schemas.microsoft.com/office/drawing/2014/main" id="{0AC83E03-B118-824C-8880-75BB7E5F3047}"/>
              </a:ext>
            </a:extLst>
          </p:cNvPr>
          <p:cNvSpPr/>
          <p:nvPr userDrawn="1"/>
        </p:nvSpPr>
        <p:spPr>
          <a:xfrm>
            <a:off x="-15765" y="0"/>
            <a:ext cx="2505336" cy="68931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2E2E1"/>
              </a:solidFill>
            </a:endParaRPr>
          </a:p>
        </p:txBody>
      </p:sp>
      <p:sp>
        <p:nvSpPr>
          <p:cNvPr id="22" name="Rechthoek 3">
            <a:extLst>
              <a:ext uri="{FF2B5EF4-FFF2-40B4-BE49-F238E27FC236}">
                <a16:creationId xmlns:a16="http://schemas.microsoft.com/office/drawing/2014/main" id="{A3ADAF88-8D6A-0F4C-94A8-BCDF9947BC30}"/>
              </a:ext>
            </a:extLst>
          </p:cNvPr>
          <p:cNvSpPr/>
          <p:nvPr userDrawn="1"/>
        </p:nvSpPr>
        <p:spPr>
          <a:xfrm>
            <a:off x="-15765" y="2227450"/>
            <a:ext cx="4511824" cy="2089769"/>
          </a:xfrm>
          <a:prstGeom prst="rect">
            <a:avLst/>
          </a:prstGeom>
          <a:solidFill>
            <a:srgbClr val="DE4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Text Placeholder 16">
            <a:extLst>
              <a:ext uri="{FF2B5EF4-FFF2-40B4-BE49-F238E27FC236}">
                <a16:creationId xmlns:a16="http://schemas.microsoft.com/office/drawing/2014/main" id="{1F286919-B23A-4E4B-BF44-A02B21393C2B}"/>
              </a:ext>
            </a:extLst>
          </p:cNvPr>
          <p:cNvSpPr>
            <a:spLocks noGrp="1"/>
          </p:cNvSpPr>
          <p:nvPr>
            <p:ph type="body" sz="quarter" idx="14" hasCustomPrompt="1"/>
          </p:nvPr>
        </p:nvSpPr>
        <p:spPr>
          <a:xfrm>
            <a:off x="5772869" y="1810976"/>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32" name="Text Placeholder 16">
            <a:extLst>
              <a:ext uri="{FF2B5EF4-FFF2-40B4-BE49-F238E27FC236}">
                <a16:creationId xmlns:a16="http://schemas.microsoft.com/office/drawing/2014/main" id="{88881D2C-5110-AA41-8400-984DF2B405E4}"/>
              </a:ext>
            </a:extLst>
          </p:cNvPr>
          <p:cNvSpPr>
            <a:spLocks noGrp="1"/>
          </p:cNvSpPr>
          <p:nvPr>
            <p:ph type="body" sz="quarter" idx="15" hasCustomPrompt="1"/>
          </p:nvPr>
        </p:nvSpPr>
        <p:spPr>
          <a:xfrm>
            <a:off x="5772869" y="1096035"/>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33" name="Text Placeholder 16">
            <a:extLst>
              <a:ext uri="{FF2B5EF4-FFF2-40B4-BE49-F238E27FC236}">
                <a16:creationId xmlns:a16="http://schemas.microsoft.com/office/drawing/2014/main" id="{CD0AE9AC-5A9A-6340-88F0-F715507B7DB1}"/>
              </a:ext>
            </a:extLst>
          </p:cNvPr>
          <p:cNvSpPr>
            <a:spLocks noGrp="1"/>
          </p:cNvSpPr>
          <p:nvPr>
            <p:ph type="body" sz="quarter" idx="16" hasCustomPrompt="1"/>
          </p:nvPr>
        </p:nvSpPr>
        <p:spPr>
          <a:xfrm>
            <a:off x="5772869" y="2525917"/>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34" name="Text Placeholder 16">
            <a:extLst>
              <a:ext uri="{FF2B5EF4-FFF2-40B4-BE49-F238E27FC236}">
                <a16:creationId xmlns:a16="http://schemas.microsoft.com/office/drawing/2014/main" id="{6EEA9246-F1F4-F043-86A3-237B7CCC2EDF}"/>
              </a:ext>
            </a:extLst>
          </p:cNvPr>
          <p:cNvSpPr>
            <a:spLocks noGrp="1"/>
          </p:cNvSpPr>
          <p:nvPr>
            <p:ph type="body" sz="quarter" idx="17" hasCustomPrompt="1"/>
          </p:nvPr>
        </p:nvSpPr>
        <p:spPr>
          <a:xfrm>
            <a:off x="5772869" y="3240858"/>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35" name="Text Placeholder 16">
            <a:extLst>
              <a:ext uri="{FF2B5EF4-FFF2-40B4-BE49-F238E27FC236}">
                <a16:creationId xmlns:a16="http://schemas.microsoft.com/office/drawing/2014/main" id="{90614207-0858-E144-A45F-7FB39D1EA7BA}"/>
              </a:ext>
            </a:extLst>
          </p:cNvPr>
          <p:cNvSpPr>
            <a:spLocks noGrp="1"/>
          </p:cNvSpPr>
          <p:nvPr>
            <p:ph type="body" sz="quarter" idx="18" hasCustomPrompt="1"/>
          </p:nvPr>
        </p:nvSpPr>
        <p:spPr>
          <a:xfrm>
            <a:off x="5772869" y="3955799"/>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36" name="Text Placeholder 16">
            <a:extLst>
              <a:ext uri="{FF2B5EF4-FFF2-40B4-BE49-F238E27FC236}">
                <a16:creationId xmlns:a16="http://schemas.microsoft.com/office/drawing/2014/main" id="{C172139A-3AF4-224C-A6A9-044E617A56F1}"/>
              </a:ext>
            </a:extLst>
          </p:cNvPr>
          <p:cNvSpPr>
            <a:spLocks noGrp="1"/>
          </p:cNvSpPr>
          <p:nvPr>
            <p:ph type="body" sz="quarter" idx="19" hasCustomPrompt="1"/>
          </p:nvPr>
        </p:nvSpPr>
        <p:spPr>
          <a:xfrm>
            <a:off x="5772869" y="4670740"/>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38" name="Text Placeholder 16">
            <a:extLst>
              <a:ext uri="{FF2B5EF4-FFF2-40B4-BE49-F238E27FC236}">
                <a16:creationId xmlns:a16="http://schemas.microsoft.com/office/drawing/2014/main" id="{DDAEE372-53F3-6B48-874C-084C1FAD441C}"/>
              </a:ext>
            </a:extLst>
          </p:cNvPr>
          <p:cNvSpPr>
            <a:spLocks noGrp="1"/>
          </p:cNvSpPr>
          <p:nvPr>
            <p:ph type="body" sz="quarter" idx="20" hasCustomPrompt="1"/>
          </p:nvPr>
        </p:nvSpPr>
        <p:spPr>
          <a:xfrm>
            <a:off x="5772869" y="5385682"/>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pic>
        <p:nvPicPr>
          <p:cNvPr id="39" name="Picture 38" descr="Logo&#10;&#10;Description automatically generated">
            <a:extLst>
              <a:ext uri="{FF2B5EF4-FFF2-40B4-BE49-F238E27FC236}">
                <a16:creationId xmlns:a16="http://schemas.microsoft.com/office/drawing/2014/main" id="{F323C16C-32EF-374F-819A-6201FD46A07F}"/>
              </a:ext>
            </a:extLst>
          </p:cNvPr>
          <p:cNvPicPr>
            <a:picLocks noChangeAspect="1"/>
          </p:cNvPicPr>
          <p:nvPr userDrawn="1"/>
        </p:nvPicPr>
        <p:blipFill rotWithShape="1">
          <a:blip r:embed="rId2"/>
          <a:srcRect t="31414" r="10076" b="46786"/>
          <a:stretch/>
        </p:blipFill>
        <p:spPr>
          <a:xfrm>
            <a:off x="10390584" y="136902"/>
            <a:ext cx="1603993" cy="479527"/>
          </a:xfrm>
          <a:prstGeom prst="rect">
            <a:avLst/>
          </a:prstGeom>
        </p:spPr>
      </p:pic>
      <p:sp>
        <p:nvSpPr>
          <p:cNvPr id="44" name="Text Placeholder 17">
            <a:extLst>
              <a:ext uri="{FF2B5EF4-FFF2-40B4-BE49-F238E27FC236}">
                <a16:creationId xmlns:a16="http://schemas.microsoft.com/office/drawing/2014/main" id="{2AA23847-7D94-A748-A874-8D3FCBD288B3}"/>
              </a:ext>
            </a:extLst>
          </p:cNvPr>
          <p:cNvSpPr>
            <a:spLocks noGrp="1"/>
          </p:cNvSpPr>
          <p:nvPr>
            <p:ph type="body" sz="quarter" idx="23" hasCustomPrompt="1"/>
          </p:nvPr>
        </p:nvSpPr>
        <p:spPr>
          <a:xfrm>
            <a:off x="5224103" y="1096035"/>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1</a:t>
            </a:r>
          </a:p>
        </p:txBody>
      </p:sp>
      <p:sp>
        <p:nvSpPr>
          <p:cNvPr id="45" name="Text Placeholder 17">
            <a:extLst>
              <a:ext uri="{FF2B5EF4-FFF2-40B4-BE49-F238E27FC236}">
                <a16:creationId xmlns:a16="http://schemas.microsoft.com/office/drawing/2014/main" id="{CB0CC895-AE72-ED4F-AB77-FB0B01200544}"/>
              </a:ext>
            </a:extLst>
          </p:cNvPr>
          <p:cNvSpPr>
            <a:spLocks noGrp="1"/>
          </p:cNvSpPr>
          <p:nvPr>
            <p:ph type="body" sz="quarter" idx="24" hasCustomPrompt="1"/>
          </p:nvPr>
        </p:nvSpPr>
        <p:spPr>
          <a:xfrm>
            <a:off x="5224103" y="4667125"/>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6</a:t>
            </a:r>
          </a:p>
        </p:txBody>
      </p:sp>
      <p:sp>
        <p:nvSpPr>
          <p:cNvPr id="46" name="Text Placeholder 17">
            <a:extLst>
              <a:ext uri="{FF2B5EF4-FFF2-40B4-BE49-F238E27FC236}">
                <a16:creationId xmlns:a16="http://schemas.microsoft.com/office/drawing/2014/main" id="{E47CF8B4-9CDC-7640-85DC-2A9C23220C56}"/>
              </a:ext>
            </a:extLst>
          </p:cNvPr>
          <p:cNvSpPr>
            <a:spLocks noGrp="1"/>
          </p:cNvSpPr>
          <p:nvPr>
            <p:ph type="body" sz="quarter" idx="25" hasCustomPrompt="1"/>
          </p:nvPr>
        </p:nvSpPr>
        <p:spPr>
          <a:xfrm>
            <a:off x="5224103" y="3952907"/>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5</a:t>
            </a:r>
          </a:p>
        </p:txBody>
      </p:sp>
      <p:sp>
        <p:nvSpPr>
          <p:cNvPr id="47" name="Text Placeholder 17">
            <a:extLst>
              <a:ext uri="{FF2B5EF4-FFF2-40B4-BE49-F238E27FC236}">
                <a16:creationId xmlns:a16="http://schemas.microsoft.com/office/drawing/2014/main" id="{ABF42912-5EEF-AB41-B1A3-62EAD5C4D2DE}"/>
              </a:ext>
            </a:extLst>
          </p:cNvPr>
          <p:cNvSpPr>
            <a:spLocks noGrp="1"/>
          </p:cNvSpPr>
          <p:nvPr>
            <p:ph type="body" sz="quarter" idx="26" hasCustomPrompt="1"/>
          </p:nvPr>
        </p:nvSpPr>
        <p:spPr>
          <a:xfrm>
            <a:off x="5224103" y="3238689"/>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4</a:t>
            </a:r>
          </a:p>
        </p:txBody>
      </p:sp>
      <p:sp>
        <p:nvSpPr>
          <p:cNvPr id="48" name="Text Placeholder 17">
            <a:extLst>
              <a:ext uri="{FF2B5EF4-FFF2-40B4-BE49-F238E27FC236}">
                <a16:creationId xmlns:a16="http://schemas.microsoft.com/office/drawing/2014/main" id="{9BBB10A1-9F4C-CA42-9283-462A4D05FC84}"/>
              </a:ext>
            </a:extLst>
          </p:cNvPr>
          <p:cNvSpPr>
            <a:spLocks noGrp="1"/>
          </p:cNvSpPr>
          <p:nvPr>
            <p:ph type="body" sz="quarter" idx="27" hasCustomPrompt="1"/>
          </p:nvPr>
        </p:nvSpPr>
        <p:spPr>
          <a:xfrm>
            <a:off x="5224103" y="2524471"/>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3</a:t>
            </a:r>
          </a:p>
        </p:txBody>
      </p:sp>
      <p:sp>
        <p:nvSpPr>
          <p:cNvPr id="49" name="Text Placeholder 17">
            <a:extLst>
              <a:ext uri="{FF2B5EF4-FFF2-40B4-BE49-F238E27FC236}">
                <a16:creationId xmlns:a16="http://schemas.microsoft.com/office/drawing/2014/main" id="{DCF517BD-BCB0-DD43-AE07-5D9E28AA8B66}"/>
              </a:ext>
            </a:extLst>
          </p:cNvPr>
          <p:cNvSpPr>
            <a:spLocks noGrp="1"/>
          </p:cNvSpPr>
          <p:nvPr>
            <p:ph type="body" sz="quarter" idx="28" hasCustomPrompt="1"/>
          </p:nvPr>
        </p:nvSpPr>
        <p:spPr>
          <a:xfrm>
            <a:off x="5224103" y="1810253"/>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2</a:t>
            </a:r>
          </a:p>
        </p:txBody>
      </p:sp>
      <p:sp>
        <p:nvSpPr>
          <p:cNvPr id="50" name="Text Placeholder 17">
            <a:extLst>
              <a:ext uri="{FF2B5EF4-FFF2-40B4-BE49-F238E27FC236}">
                <a16:creationId xmlns:a16="http://schemas.microsoft.com/office/drawing/2014/main" id="{69AF7E89-C70F-C247-9544-F7206257A698}"/>
              </a:ext>
            </a:extLst>
          </p:cNvPr>
          <p:cNvSpPr>
            <a:spLocks noGrp="1"/>
          </p:cNvSpPr>
          <p:nvPr>
            <p:ph type="body" sz="quarter" idx="29" hasCustomPrompt="1"/>
          </p:nvPr>
        </p:nvSpPr>
        <p:spPr>
          <a:xfrm>
            <a:off x="5224103" y="5381344"/>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7</a:t>
            </a:r>
          </a:p>
        </p:txBody>
      </p:sp>
      <p:sp>
        <p:nvSpPr>
          <p:cNvPr id="25" name="Titel 1">
            <a:extLst>
              <a:ext uri="{FF2B5EF4-FFF2-40B4-BE49-F238E27FC236}">
                <a16:creationId xmlns:a16="http://schemas.microsoft.com/office/drawing/2014/main" id="{A61222BC-D1C2-1549-B468-378E4C14BC0F}"/>
              </a:ext>
            </a:extLst>
          </p:cNvPr>
          <p:cNvSpPr>
            <a:spLocks noGrp="1"/>
          </p:cNvSpPr>
          <p:nvPr>
            <p:ph type="ctrTitle" hasCustomPrompt="1"/>
          </p:nvPr>
        </p:nvSpPr>
        <p:spPr>
          <a:xfrm>
            <a:off x="-30403" y="3011087"/>
            <a:ext cx="4526462" cy="936104"/>
          </a:xfrm>
          <a:prstGeom prst="rect">
            <a:avLst/>
          </a:prstGeom>
        </p:spPr>
        <p:txBody>
          <a:bodyPr anchor="t">
            <a:normAutofit/>
          </a:bodyPr>
          <a:lstStyle>
            <a:lvl1pPr algn="ctr">
              <a:defRPr sz="4000" b="1" spc="300">
                <a:solidFill>
                  <a:schemeClr val="bg1"/>
                </a:solidFill>
              </a:defRPr>
            </a:lvl1pPr>
          </a:lstStyle>
          <a:p>
            <a:r>
              <a:rPr lang="nl-NL"/>
              <a:t>INH   UD</a:t>
            </a:r>
          </a:p>
        </p:txBody>
      </p:sp>
      <p:pic>
        <p:nvPicPr>
          <p:cNvPr id="26" name="Afbeelding 2">
            <a:extLst>
              <a:ext uri="{FF2B5EF4-FFF2-40B4-BE49-F238E27FC236}">
                <a16:creationId xmlns:a16="http://schemas.microsoft.com/office/drawing/2014/main" id="{C2D1C912-2379-5D47-A0F4-EBB91EC94E7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1936689" y="2567722"/>
            <a:ext cx="733143" cy="1465880"/>
          </a:xfrm>
          <a:prstGeom prst="rect">
            <a:avLst/>
          </a:prstGeom>
        </p:spPr>
      </p:pic>
      <p:sp>
        <p:nvSpPr>
          <p:cNvPr id="24" name="Picture Placeholder 2">
            <a:extLst>
              <a:ext uri="{FF2B5EF4-FFF2-40B4-BE49-F238E27FC236}">
                <a16:creationId xmlns:a16="http://schemas.microsoft.com/office/drawing/2014/main" id="{1AE6C3A1-03F8-244B-8220-C3F595F97E9E}"/>
              </a:ext>
            </a:extLst>
          </p:cNvPr>
          <p:cNvSpPr>
            <a:spLocks noGrp="1"/>
          </p:cNvSpPr>
          <p:nvPr>
            <p:ph type="pic" sz="quarter" idx="22" hasCustomPrompt="1"/>
          </p:nvPr>
        </p:nvSpPr>
        <p:spPr>
          <a:xfrm>
            <a:off x="9475704" y="6098420"/>
            <a:ext cx="2295249" cy="622678"/>
          </a:xfrm>
          <a:prstGeom prst="rect">
            <a:avLst/>
          </a:prstGeom>
        </p:spPr>
        <p:txBody>
          <a:bodyPr/>
          <a:lstStyle>
            <a:lvl1pPr marL="0" indent="0" algn="ctr">
              <a:buNone/>
              <a:defRPr sz="2000"/>
            </a:lvl1pPr>
          </a:lstStyle>
          <a:p>
            <a:r>
              <a:rPr lang="en-GB"/>
              <a:t>L</a:t>
            </a:r>
            <a:r>
              <a:rPr lang="en-BE"/>
              <a:t>ogo klant</a:t>
            </a:r>
          </a:p>
        </p:txBody>
      </p:sp>
      <p:sp>
        <p:nvSpPr>
          <p:cNvPr id="27" name="Slide Number Placeholder 14">
            <a:extLst>
              <a:ext uri="{FF2B5EF4-FFF2-40B4-BE49-F238E27FC236}">
                <a16:creationId xmlns:a16="http://schemas.microsoft.com/office/drawing/2014/main" id="{32B67A51-012A-684C-971A-DB091261360C}"/>
              </a:ext>
            </a:extLst>
          </p:cNvPr>
          <p:cNvSpPr>
            <a:spLocks noGrp="1"/>
          </p:cNvSpPr>
          <p:nvPr>
            <p:ph type="sldNum" sz="quarter" idx="4"/>
          </p:nvPr>
        </p:nvSpPr>
        <p:spPr>
          <a:xfrm>
            <a:off x="11791122" y="6356350"/>
            <a:ext cx="40087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5DDC0CBB-4888-0B4A-AE92-F4577F64E49D}" type="slidenum">
              <a:rPr lang="en-BE" smtClean="0"/>
              <a:pPr/>
              <a:t>‹#›</a:t>
            </a:fld>
            <a:endParaRPr lang="en-BE"/>
          </a:p>
        </p:txBody>
      </p:sp>
    </p:spTree>
    <p:extLst>
      <p:ext uri="{BB962C8B-B14F-4D97-AF65-F5344CB8AC3E}">
        <p14:creationId xmlns:p14="http://schemas.microsoft.com/office/powerpoint/2010/main" val="28034272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houd - 8 bollen">
    <p:spTree>
      <p:nvGrpSpPr>
        <p:cNvPr id="1" name=""/>
        <p:cNvGrpSpPr/>
        <p:nvPr/>
      </p:nvGrpSpPr>
      <p:grpSpPr>
        <a:xfrm>
          <a:off x="0" y="0"/>
          <a:ext cx="0" cy="0"/>
          <a:chOff x="0" y="0"/>
          <a:chExt cx="0" cy="0"/>
        </a:xfrm>
      </p:grpSpPr>
      <p:sp>
        <p:nvSpPr>
          <p:cNvPr id="24" name="Rechthoek 3">
            <a:extLst>
              <a:ext uri="{FF2B5EF4-FFF2-40B4-BE49-F238E27FC236}">
                <a16:creationId xmlns:a16="http://schemas.microsoft.com/office/drawing/2014/main" id="{BF40C98A-8EF6-CA46-A0B2-1A7DB17B67A8}"/>
              </a:ext>
            </a:extLst>
          </p:cNvPr>
          <p:cNvSpPr/>
          <p:nvPr userDrawn="1"/>
        </p:nvSpPr>
        <p:spPr>
          <a:xfrm>
            <a:off x="-15765" y="0"/>
            <a:ext cx="2505336" cy="68931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2E2E1"/>
              </a:solidFill>
            </a:endParaRPr>
          </a:p>
        </p:txBody>
      </p:sp>
      <p:sp>
        <p:nvSpPr>
          <p:cNvPr id="3" name="Rechthoek 3">
            <a:extLst>
              <a:ext uri="{FF2B5EF4-FFF2-40B4-BE49-F238E27FC236}">
                <a16:creationId xmlns:a16="http://schemas.microsoft.com/office/drawing/2014/main" id="{8C19B199-3E9B-6341-8037-674B7EEB01A6}"/>
              </a:ext>
            </a:extLst>
          </p:cNvPr>
          <p:cNvSpPr/>
          <p:nvPr userDrawn="1"/>
        </p:nvSpPr>
        <p:spPr>
          <a:xfrm>
            <a:off x="-15765" y="2227450"/>
            <a:ext cx="4511824" cy="2089769"/>
          </a:xfrm>
          <a:prstGeom prst="rect">
            <a:avLst/>
          </a:prstGeom>
          <a:solidFill>
            <a:srgbClr val="DE4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xt Placeholder 16">
            <a:extLst>
              <a:ext uri="{FF2B5EF4-FFF2-40B4-BE49-F238E27FC236}">
                <a16:creationId xmlns:a16="http://schemas.microsoft.com/office/drawing/2014/main" id="{8AFF959F-CAC3-FB4E-A465-9E9440ACFEAA}"/>
              </a:ext>
            </a:extLst>
          </p:cNvPr>
          <p:cNvSpPr>
            <a:spLocks noGrp="1"/>
          </p:cNvSpPr>
          <p:nvPr>
            <p:ph type="body" sz="quarter" idx="14" hasCustomPrompt="1"/>
          </p:nvPr>
        </p:nvSpPr>
        <p:spPr>
          <a:xfrm>
            <a:off x="5772869" y="1549633"/>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3" name="Text Placeholder 16">
            <a:extLst>
              <a:ext uri="{FF2B5EF4-FFF2-40B4-BE49-F238E27FC236}">
                <a16:creationId xmlns:a16="http://schemas.microsoft.com/office/drawing/2014/main" id="{C3862470-DB6A-0244-8AD0-8152FE21E60E}"/>
              </a:ext>
            </a:extLst>
          </p:cNvPr>
          <p:cNvSpPr>
            <a:spLocks noGrp="1"/>
          </p:cNvSpPr>
          <p:nvPr>
            <p:ph type="body" sz="quarter" idx="15" hasCustomPrompt="1"/>
          </p:nvPr>
        </p:nvSpPr>
        <p:spPr>
          <a:xfrm>
            <a:off x="5772869" y="881841"/>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4" name="Text Placeholder 16">
            <a:extLst>
              <a:ext uri="{FF2B5EF4-FFF2-40B4-BE49-F238E27FC236}">
                <a16:creationId xmlns:a16="http://schemas.microsoft.com/office/drawing/2014/main" id="{DA81A448-6A2D-0A4A-BD80-5C5AE9982935}"/>
              </a:ext>
            </a:extLst>
          </p:cNvPr>
          <p:cNvSpPr>
            <a:spLocks noGrp="1"/>
          </p:cNvSpPr>
          <p:nvPr>
            <p:ph type="body" sz="quarter" idx="16" hasCustomPrompt="1"/>
          </p:nvPr>
        </p:nvSpPr>
        <p:spPr>
          <a:xfrm>
            <a:off x="5772869" y="2217425"/>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5" name="Text Placeholder 16">
            <a:extLst>
              <a:ext uri="{FF2B5EF4-FFF2-40B4-BE49-F238E27FC236}">
                <a16:creationId xmlns:a16="http://schemas.microsoft.com/office/drawing/2014/main" id="{23219C57-8332-BB4F-A8A9-594198981CFF}"/>
              </a:ext>
            </a:extLst>
          </p:cNvPr>
          <p:cNvSpPr>
            <a:spLocks noGrp="1"/>
          </p:cNvSpPr>
          <p:nvPr>
            <p:ph type="body" sz="quarter" idx="17" hasCustomPrompt="1"/>
          </p:nvPr>
        </p:nvSpPr>
        <p:spPr>
          <a:xfrm>
            <a:off x="5772869" y="2885217"/>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6" name="Text Placeholder 16">
            <a:extLst>
              <a:ext uri="{FF2B5EF4-FFF2-40B4-BE49-F238E27FC236}">
                <a16:creationId xmlns:a16="http://schemas.microsoft.com/office/drawing/2014/main" id="{307CEFD1-759C-A34B-B45B-097B4769418C}"/>
              </a:ext>
            </a:extLst>
          </p:cNvPr>
          <p:cNvSpPr>
            <a:spLocks noGrp="1"/>
          </p:cNvSpPr>
          <p:nvPr>
            <p:ph type="body" sz="quarter" idx="18" hasCustomPrompt="1"/>
          </p:nvPr>
        </p:nvSpPr>
        <p:spPr>
          <a:xfrm>
            <a:off x="5772869" y="3553009"/>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7" name="Text Placeholder 16">
            <a:extLst>
              <a:ext uri="{FF2B5EF4-FFF2-40B4-BE49-F238E27FC236}">
                <a16:creationId xmlns:a16="http://schemas.microsoft.com/office/drawing/2014/main" id="{AEFCE7B2-4326-4845-8F95-FEAC42B51C3D}"/>
              </a:ext>
            </a:extLst>
          </p:cNvPr>
          <p:cNvSpPr>
            <a:spLocks noGrp="1"/>
          </p:cNvSpPr>
          <p:nvPr>
            <p:ph type="body" sz="quarter" idx="19" hasCustomPrompt="1"/>
          </p:nvPr>
        </p:nvSpPr>
        <p:spPr>
          <a:xfrm>
            <a:off x="5772869" y="4220801"/>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9" name="Text Placeholder 16">
            <a:extLst>
              <a:ext uri="{FF2B5EF4-FFF2-40B4-BE49-F238E27FC236}">
                <a16:creationId xmlns:a16="http://schemas.microsoft.com/office/drawing/2014/main" id="{D24B83D0-046A-A146-9577-89F1A42AE987}"/>
              </a:ext>
            </a:extLst>
          </p:cNvPr>
          <p:cNvSpPr>
            <a:spLocks noGrp="1"/>
          </p:cNvSpPr>
          <p:nvPr>
            <p:ph type="body" sz="quarter" idx="20" hasCustomPrompt="1"/>
          </p:nvPr>
        </p:nvSpPr>
        <p:spPr>
          <a:xfrm>
            <a:off x="5772869" y="5556386"/>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21" name="Text Placeholder 16">
            <a:extLst>
              <a:ext uri="{FF2B5EF4-FFF2-40B4-BE49-F238E27FC236}">
                <a16:creationId xmlns:a16="http://schemas.microsoft.com/office/drawing/2014/main" id="{DC1A484A-D978-9142-8C5D-ABDC41B8DF93}"/>
              </a:ext>
            </a:extLst>
          </p:cNvPr>
          <p:cNvSpPr>
            <a:spLocks noGrp="1"/>
          </p:cNvSpPr>
          <p:nvPr>
            <p:ph type="body" sz="quarter" idx="21" hasCustomPrompt="1"/>
          </p:nvPr>
        </p:nvSpPr>
        <p:spPr>
          <a:xfrm>
            <a:off x="5772869" y="4888593"/>
            <a:ext cx="6183905" cy="485170"/>
          </a:xfrm>
          <a:prstGeom prst="rect">
            <a:avLst/>
          </a:prstGeom>
        </p:spPr>
        <p:txBody>
          <a:bodyPr/>
          <a:lstStyle>
            <a:lvl1pPr marL="0" indent="0">
              <a:buNone/>
              <a:defRPr sz="18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pic>
        <p:nvPicPr>
          <p:cNvPr id="22" name="Picture 21" descr="Logo&#10;&#10;Description automatically generated">
            <a:extLst>
              <a:ext uri="{FF2B5EF4-FFF2-40B4-BE49-F238E27FC236}">
                <a16:creationId xmlns:a16="http://schemas.microsoft.com/office/drawing/2014/main" id="{D571D811-80BE-BD46-89C8-3EF03F3E566A}"/>
              </a:ext>
            </a:extLst>
          </p:cNvPr>
          <p:cNvPicPr>
            <a:picLocks noChangeAspect="1"/>
          </p:cNvPicPr>
          <p:nvPr userDrawn="1"/>
        </p:nvPicPr>
        <p:blipFill rotWithShape="1">
          <a:blip r:embed="rId2"/>
          <a:srcRect t="31414" r="10076" b="46786"/>
          <a:stretch/>
        </p:blipFill>
        <p:spPr>
          <a:xfrm>
            <a:off x="10390584" y="136902"/>
            <a:ext cx="1603993" cy="479527"/>
          </a:xfrm>
          <a:prstGeom prst="rect">
            <a:avLst/>
          </a:prstGeom>
        </p:spPr>
      </p:pic>
      <p:sp>
        <p:nvSpPr>
          <p:cNvPr id="26" name="Text Placeholder 17">
            <a:extLst>
              <a:ext uri="{FF2B5EF4-FFF2-40B4-BE49-F238E27FC236}">
                <a16:creationId xmlns:a16="http://schemas.microsoft.com/office/drawing/2014/main" id="{E8FFBBB0-90B8-0343-B222-83515A1F2151}"/>
              </a:ext>
            </a:extLst>
          </p:cNvPr>
          <p:cNvSpPr>
            <a:spLocks noGrp="1"/>
          </p:cNvSpPr>
          <p:nvPr>
            <p:ph type="body" sz="quarter" idx="23" hasCustomPrompt="1"/>
          </p:nvPr>
        </p:nvSpPr>
        <p:spPr>
          <a:xfrm>
            <a:off x="5224103" y="848858"/>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1</a:t>
            </a:r>
          </a:p>
        </p:txBody>
      </p:sp>
      <p:sp>
        <p:nvSpPr>
          <p:cNvPr id="27" name="Text Placeholder 17">
            <a:extLst>
              <a:ext uri="{FF2B5EF4-FFF2-40B4-BE49-F238E27FC236}">
                <a16:creationId xmlns:a16="http://schemas.microsoft.com/office/drawing/2014/main" id="{43D8FF80-BC08-E143-9602-7C8C58D34A40}"/>
              </a:ext>
            </a:extLst>
          </p:cNvPr>
          <p:cNvSpPr>
            <a:spLocks noGrp="1"/>
          </p:cNvSpPr>
          <p:nvPr>
            <p:ph type="body" sz="quarter" idx="24" hasCustomPrompt="1"/>
          </p:nvPr>
        </p:nvSpPr>
        <p:spPr>
          <a:xfrm>
            <a:off x="5224103" y="4191833"/>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6</a:t>
            </a:r>
          </a:p>
        </p:txBody>
      </p:sp>
      <p:sp>
        <p:nvSpPr>
          <p:cNvPr id="28" name="Text Placeholder 17">
            <a:extLst>
              <a:ext uri="{FF2B5EF4-FFF2-40B4-BE49-F238E27FC236}">
                <a16:creationId xmlns:a16="http://schemas.microsoft.com/office/drawing/2014/main" id="{A0702F5B-BA60-4B4A-9825-F13426878E3C}"/>
              </a:ext>
            </a:extLst>
          </p:cNvPr>
          <p:cNvSpPr>
            <a:spLocks noGrp="1"/>
          </p:cNvSpPr>
          <p:nvPr>
            <p:ph type="body" sz="quarter" idx="25" hasCustomPrompt="1"/>
          </p:nvPr>
        </p:nvSpPr>
        <p:spPr>
          <a:xfrm>
            <a:off x="5224103" y="3523238"/>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5</a:t>
            </a:r>
          </a:p>
        </p:txBody>
      </p:sp>
      <p:sp>
        <p:nvSpPr>
          <p:cNvPr id="29" name="Text Placeholder 17">
            <a:extLst>
              <a:ext uri="{FF2B5EF4-FFF2-40B4-BE49-F238E27FC236}">
                <a16:creationId xmlns:a16="http://schemas.microsoft.com/office/drawing/2014/main" id="{C46193D8-1F4E-7647-9395-5BC12AC283FC}"/>
              </a:ext>
            </a:extLst>
          </p:cNvPr>
          <p:cNvSpPr>
            <a:spLocks noGrp="1"/>
          </p:cNvSpPr>
          <p:nvPr>
            <p:ph type="body" sz="quarter" idx="26" hasCustomPrompt="1"/>
          </p:nvPr>
        </p:nvSpPr>
        <p:spPr>
          <a:xfrm>
            <a:off x="5224103" y="2854643"/>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4</a:t>
            </a:r>
          </a:p>
        </p:txBody>
      </p:sp>
      <p:sp>
        <p:nvSpPr>
          <p:cNvPr id="30" name="Text Placeholder 17">
            <a:extLst>
              <a:ext uri="{FF2B5EF4-FFF2-40B4-BE49-F238E27FC236}">
                <a16:creationId xmlns:a16="http://schemas.microsoft.com/office/drawing/2014/main" id="{381B78F1-D9A8-EE43-8708-9872C06E4DC3}"/>
              </a:ext>
            </a:extLst>
          </p:cNvPr>
          <p:cNvSpPr>
            <a:spLocks noGrp="1"/>
          </p:cNvSpPr>
          <p:nvPr>
            <p:ph type="body" sz="quarter" idx="27" hasCustomPrompt="1"/>
          </p:nvPr>
        </p:nvSpPr>
        <p:spPr>
          <a:xfrm>
            <a:off x="5224103" y="2186048"/>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3</a:t>
            </a:r>
          </a:p>
        </p:txBody>
      </p:sp>
      <p:sp>
        <p:nvSpPr>
          <p:cNvPr id="31" name="Text Placeholder 17">
            <a:extLst>
              <a:ext uri="{FF2B5EF4-FFF2-40B4-BE49-F238E27FC236}">
                <a16:creationId xmlns:a16="http://schemas.microsoft.com/office/drawing/2014/main" id="{4F23D2F5-16CD-A545-BB98-FE216E5BBB63}"/>
              </a:ext>
            </a:extLst>
          </p:cNvPr>
          <p:cNvSpPr>
            <a:spLocks noGrp="1"/>
          </p:cNvSpPr>
          <p:nvPr>
            <p:ph type="body" sz="quarter" idx="28" hasCustomPrompt="1"/>
          </p:nvPr>
        </p:nvSpPr>
        <p:spPr>
          <a:xfrm>
            <a:off x="5224103" y="1517453"/>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2</a:t>
            </a:r>
          </a:p>
        </p:txBody>
      </p:sp>
      <p:sp>
        <p:nvSpPr>
          <p:cNvPr id="32" name="Text Placeholder 17">
            <a:extLst>
              <a:ext uri="{FF2B5EF4-FFF2-40B4-BE49-F238E27FC236}">
                <a16:creationId xmlns:a16="http://schemas.microsoft.com/office/drawing/2014/main" id="{4DB86802-3781-304E-B1EE-20F9634F6D40}"/>
              </a:ext>
            </a:extLst>
          </p:cNvPr>
          <p:cNvSpPr>
            <a:spLocks noGrp="1"/>
          </p:cNvSpPr>
          <p:nvPr>
            <p:ph type="body" sz="quarter" idx="29" hasCustomPrompt="1"/>
          </p:nvPr>
        </p:nvSpPr>
        <p:spPr>
          <a:xfrm>
            <a:off x="5224103" y="4860428"/>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7</a:t>
            </a:r>
          </a:p>
        </p:txBody>
      </p:sp>
      <p:sp>
        <p:nvSpPr>
          <p:cNvPr id="33" name="Text Placeholder 17">
            <a:extLst>
              <a:ext uri="{FF2B5EF4-FFF2-40B4-BE49-F238E27FC236}">
                <a16:creationId xmlns:a16="http://schemas.microsoft.com/office/drawing/2014/main" id="{3C48E4F0-8798-4E43-B68E-4DF16449CAEA}"/>
              </a:ext>
            </a:extLst>
          </p:cNvPr>
          <p:cNvSpPr>
            <a:spLocks noGrp="1"/>
          </p:cNvSpPr>
          <p:nvPr>
            <p:ph type="body" sz="quarter" idx="30" hasCustomPrompt="1"/>
          </p:nvPr>
        </p:nvSpPr>
        <p:spPr>
          <a:xfrm>
            <a:off x="5224103" y="5529022"/>
            <a:ext cx="440814" cy="438412"/>
          </a:xfrm>
          <a:prstGeom prst="ellipse">
            <a:avLst/>
          </a:prstGeom>
          <a:solidFill>
            <a:schemeClr val="accent1"/>
          </a:solidFill>
        </p:spPr>
        <p:txBody>
          <a:bodyPr anchor="ctr"/>
          <a:lstStyle>
            <a:lvl1pPr marL="0" indent="0" algn="ctr">
              <a:buNone/>
              <a:defRPr sz="24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BE"/>
              <a:t>8</a:t>
            </a:r>
          </a:p>
        </p:txBody>
      </p:sp>
      <p:sp>
        <p:nvSpPr>
          <p:cNvPr id="34" name="Titel 1">
            <a:extLst>
              <a:ext uri="{FF2B5EF4-FFF2-40B4-BE49-F238E27FC236}">
                <a16:creationId xmlns:a16="http://schemas.microsoft.com/office/drawing/2014/main" id="{E24D14C1-144E-6A4B-A422-99F98A9B8ABD}"/>
              </a:ext>
            </a:extLst>
          </p:cNvPr>
          <p:cNvSpPr>
            <a:spLocks noGrp="1"/>
          </p:cNvSpPr>
          <p:nvPr>
            <p:ph type="ctrTitle" hasCustomPrompt="1"/>
          </p:nvPr>
        </p:nvSpPr>
        <p:spPr>
          <a:xfrm>
            <a:off x="-30403" y="3011087"/>
            <a:ext cx="4526462" cy="936104"/>
          </a:xfrm>
          <a:prstGeom prst="rect">
            <a:avLst/>
          </a:prstGeom>
        </p:spPr>
        <p:txBody>
          <a:bodyPr anchor="t">
            <a:normAutofit/>
          </a:bodyPr>
          <a:lstStyle>
            <a:lvl1pPr algn="ctr">
              <a:defRPr sz="4000" b="1" spc="300">
                <a:solidFill>
                  <a:schemeClr val="bg1"/>
                </a:solidFill>
              </a:defRPr>
            </a:lvl1pPr>
          </a:lstStyle>
          <a:p>
            <a:r>
              <a:rPr lang="nl-NL"/>
              <a:t>INH   UD</a:t>
            </a:r>
          </a:p>
        </p:txBody>
      </p:sp>
      <p:pic>
        <p:nvPicPr>
          <p:cNvPr id="35" name="Afbeelding 2">
            <a:extLst>
              <a:ext uri="{FF2B5EF4-FFF2-40B4-BE49-F238E27FC236}">
                <a16:creationId xmlns:a16="http://schemas.microsoft.com/office/drawing/2014/main" id="{C05A6FC9-BD0D-F54B-A40C-DD0289AF5C2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1936689" y="2567722"/>
            <a:ext cx="733143" cy="1465880"/>
          </a:xfrm>
          <a:prstGeom prst="rect">
            <a:avLst/>
          </a:prstGeom>
        </p:spPr>
      </p:pic>
      <p:sp>
        <p:nvSpPr>
          <p:cNvPr id="37" name="Picture Placeholder 2">
            <a:extLst>
              <a:ext uri="{FF2B5EF4-FFF2-40B4-BE49-F238E27FC236}">
                <a16:creationId xmlns:a16="http://schemas.microsoft.com/office/drawing/2014/main" id="{7974E43D-4FED-6144-8D1D-41265708E223}"/>
              </a:ext>
            </a:extLst>
          </p:cNvPr>
          <p:cNvSpPr>
            <a:spLocks noGrp="1"/>
          </p:cNvSpPr>
          <p:nvPr>
            <p:ph type="pic" sz="quarter" idx="22" hasCustomPrompt="1"/>
          </p:nvPr>
        </p:nvSpPr>
        <p:spPr>
          <a:xfrm>
            <a:off x="9475704" y="6098420"/>
            <a:ext cx="2295249" cy="622678"/>
          </a:xfrm>
          <a:prstGeom prst="rect">
            <a:avLst/>
          </a:prstGeom>
        </p:spPr>
        <p:txBody>
          <a:bodyPr/>
          <a:lstStyle>
            <a:lvl1pPr marL="0" indent="0" algn="ctr">
              <a:buNone/>
              <a:defRPr sz="2000"/>
            </a:lvl1pPr>
          </a:lstStyle>
          <a:p>
            <a:r>
              <a:rPr lang="en-GB"/>
              <a:t>L</a:t>
            </a:r>
            <a:r>
              <a:rPr lang="en-BE"/>
              <a:t>ogo klant</a:t>
            </a:r>
          </a:p>
        </p:txBody>
      </p:sp>
      <p:sp>
        <p:nvSpPr>
          <p:cNvPr id="25" name="Slide Number Placeholder 14">
            <a:extLst>
              <a:ext uri="{FF2B5EF4-FFF2-40B4-BE49-F238E27FC236}">
                <a16:creationId xmlns:a16="http://schemas.microsoft.com/office/drawing/2014/main" id="{3A7AF67F-D12E-344E-A571-054118097642}"/>
              </a:ext>
            </a:extLst>
          </p:cNvPr>
          <p:cNvSpPr>
            <a:spLocks noGrp="1"/>
          </p:cNvSpPr>
          <p:nvPr>
            <p:ph type="sldNum" sz="quarter" idx="4"/>
          </p:nvPr>
        </p:nvSpPr>
        <p:spPr>
          <a:xfrm>
            <a:off x="11791122" y="6356350"/>
            <a:ext cx="40087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5DDC0CBB-4888-0B4A-AE92-F4577F64E49D}" type="slidenum">
              <a:rPr lang="en-BE" smtClean="0"/>
              <a:pPr/>
              <a:t>‹#›</a:t>
            </a:fld>
            <a:endParaRPr lang="en-BE"/>
          </a:p>
        </p:txBody>
      </p:sp>
    </p:spTree>
    <p:extLst>
      <p:ext uri="{BB962C8B-B14F-4D97-AF65-F5344CB8AC3E}">
        <p14:creationId xmlns:p14="http://schemas.microsoft.com/office/powerpoint/2010/main" val="37187092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WO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5EE3AB-8194-8E4B-B54F-2EF72D721138}"/>
              </a:ext>
            </a:extLst>
          </p:cNvPr>
          <p:cNvSpPr/>
          <p:nvPr userDrawn="1"/>
        </p:nvSpPr>
        <p:spPr>
          <a:xfrm>
            <a:off x="817632" y="1920261"/>
            <a:ext cx="2389283" cy="15373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E73E2B"/>
              </a:solidFill>
            </a:endParaRPr>
          </a:p>
        </p:txBody>
      </p:sp>
      <p:sp>
        <p:nvSpPr>
          <p:cNvPr id="5" name="Rectangle 4">
            <a:extLst>
              <a:ext uri="{FF2B5EF4-FFF2-40B4-BE49-F238E27FC236}">
                <a16:creationId xmlns:a16="http://schemas.microsoft.com/office/drawing/2014/main" id="{DCAECF56-8D27-CD47-8CD9-6233660F97DB}"/>
              </a:ext>
            </a:extLst>
          </p:cNvPr>
          <p:cNvSpPr/>
          <p:nvPr userDrawn="1"/>
        </p:nvSpPr>
        <p:spPr>
          <a:xfrm>
            <a:off x="3641177" y="1920260"/>
            <a:ext cx="2389283" cy="154788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E73E2B"/>
              </a:solidFill>
            </a:endParaRPr>
          </a:p>
        </p:txBody>
      </p:sp>
      <p:sp>
        <p:nvSpPr>
          <p:cNvPr id="6" name="Rectangle 5">
            <a:extLst>
              <a:ext uri="{FF2B5EF4-FFF2-40B4-BE49-F238E27FC236}">
                <a16:creationId xmlns:a16="http://schemas.microsoft.com/office/drawing/2014/main" id="{18ECAD2A-309A-BB42-BA0D-6696A2F8DE32}"/>
              </a:ext>
            </a:extLst>
          </p:cNvPr>
          <p:cNvSpPr/>
          <p:nvPr userDrawn="1"/>
        </p:nvSpPr>
        <p:spPr>
          <a:xfrm>
            <a:off x="6447877" y="1920260"/>
            <a:ext cx="2389283" cy="15478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E73E2B"/>
              </a:solidFill>
            </a:endParaRPr>
          </a:p>
        </p:txBody>
      </p:sp>
      <p:sp>
        <p:nvSpPr>
          <p:cNvPr id="7" name="Rectangle 6">
            <a:extLst>
              <a:ext uri="{FF2B5EF4-FFF2-40B4-BE49-F238E27FC236}">
                <a16:creationId xmlns:a16="http://schemas.microsoft.com/office/drawing/2014/main" id="{1BA7AFD3-6CA1-F34D-9DF3-0FA3DF0B9A86}"/>
              </a:ext>
            </a:extLst>
          </p:cNvPr>
          <p:cNvSpPr/>
          <p:nvPr userDrawn="1"/>
        </p:nvSpPr>
        <p:spPr>
          <a:xfrm>
            <a:off x="9254577" y="1920260"/>
            <a:ext cx="2389283" cy="154788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E73E2B"/>
              </a:solidFill>
            </a:endParaRPr>
          </a:p>
        </p:txBody>
      </p:sp>
      <p:sp>
        <p:nvSpPr>
          <p:cNvPr id="8" name="Text Placeholder 16">
            <a:extLst>
              <a:ext uri="{FF2B5EF4-FFF2-40B4-BE49-F238E27FC236}">
                <a16:creationId xmlns:a16="http://schemas.microsoft.com/office/drawing/2014/main" id="{B68A727F-BF8A-FC44-B660-D6CFD50BB06D}"/>
              </a:ext>
            </a:extLst>
          </p:cNvPr>
          <p:cNvSpPr>
            <a:spLocks noGrp="1"/>
          </p:cNvSpPr>
          <p:nvPr>
            <p:ph type="body" sz="quarter" idx="43" hasCustomPrompt="1"/>
          </p:nvPr>
        </p:nvSpPr>
        <p:spPr>
          <a:xfrm>
            <a:off x="821943" y="3548478"/>
            <a:ext cx="2389282" cy="2334842"/>
          </a:xfrm>
          <a:prstGeom prst="rect">
            <a:avLst/>
          </a:prstGeom>
        </p:spPr>
        <p:txBody>
          <a:bodyPr/>
          <a:lstStyle>
            <a:lvl1pPr marL="285750" indent="-285750" algn="l">
              <a:buFont typeface="Arial" panose="020B0604020202020204" pitchFamily="34" charset="0"/>
              <a:buChar char="•"/>
              <a:defRPr sz="14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pic>
        <p:nvPicPr>
          <p:cNvPr id="9" name="Afbeelding 6">
            <a:extLst>
              <a:ext uri="{FF2B5EF4-FFF2-40B4-BE49-F238E27FC236}">
                <a16:creationId xmlns:a16="http://schemas.microsoft.com/office/drawing/2014/main" id="{AB9CF9AF-42B2-4842-ABBB-00AD0509E6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436" t="22883" r="28838" b="24831"/>
          <a:stretch/>
        </p:blipFill>
        <p:spPr>
          <a:xfrm flipV="1">
            <a:off x="6368260" y="1772164"/>
            <a:ext cx="1068807" cy="1945413"/>
          </a:xfrm>
          <a:prstGeom prst="rect">
            <a:avLst/>
          </a:prstGeom>
        </p:spPr>
      </p:pic>
      <p:sp>
        <p:nvSpPr>
          <p:cNvPr id="10" name="TextBox 9">
            <a:extLst>
              <a:ext uri="{FF2B5EF4-FFF2-40B4-BE49-F238E27FC236}">
                <a16:creationId xmlns:a16="http://schemas.microsoft.com/office/drawing/2014/main" id="{92411580-6188-574F-A68E-EE29058BD37D}"/>
              </a:ext>
            </a:extLst>
          </p:cNvPr>
          <p:cNvSpPr txBox="1"/>
          <p:nvPr userDrawn="1"/>
        </p:nvSpPr>
        <p:spPr>
          <a:xfrm>
            <a:off x="3446570" y="2011094"/>
            <a:ext cx="1264987" cy="1446550"/>
          </a:xfrm>
          <a:prstGeom prst="rect">
            <a:avLst/>
          </a:prstGeom>
          <a:noFill/>
        </p:spPr>
        <p:txBody>
          <a:bodyPr wrap="square" rtlCol="0">
            <a:spAutoFit/>
          </a:bodyPr>
          <a:lstStyle/>
          <a:p>
            <a:pPr algn="l"/>
            <a:r>
              <a:rPr lang="en-BE" sz="8800" b="1">
                <a:solidFill>
                  <a:schemeClr val="bg1"/>
                </a:solidFill>
              </a:rPr>
              <a:t>W</a:t>
            </a:r>
          </a:p>
        </p:txBody>
      </p:sp>
      <p:sp>
        <p:nvSpPr>
          <p:cNvPr id="11" name="TextBox 10">
            <a:extLst>
              <a:ext uri="{FF2B5EF4-FFF2-40B4-BE49-F238E27FC236}">
                <a16:creationId xmlns:a16="http://schemas.microsoft.com/office/drawing/2014/main" id="{36FDC12E-3086-5A4B-AC2F-8277A3974536}"/>
              </a:ext>
            </a:extLst>
          </p:cNvPr>
          <p:cNvSpPr txBox="1"/>
          <p:nvPr userDrawn="1"/>
        </p:nvSpPr>
        <p:spPr>
          <a:xfrm>
            <a:off x="9137064" y="2021595"/>
            <a:ext cx="1085076" cy="1446550"/>
          </a:xfrm>
          <a:prstGeom prst="rect">
            <a:avLst/>
          </a:prstGeom>
          <a:noFill/>
        </p:spPr>
        <p:txBody>
          <a:bodyPr wrap="square" rtlCol="0">
            <a:spAutoFit/>
          </a:bodyPr>
          <a:lstStyle/>
          <a:p>
            <a:pPr algn="l"/>
            <a:r>
              <a:rPr lang="en-BE" sz="8800" b="1">
                <a:solidFill>
                  <a:schemeClr val="bg1"/>
                </a:solidFill>
              </a:rPr>
              <a:t>T</a:t>
            </a:r>
          </a:p>
        </p:txBody>
      </p:sp>
      <p:sp>
        <p:nvSpPr>
          <p:cNvPr id="12" name="Text Placeholder 16">
            <a:extLst>
              <a:ext uri="{FF2B5EF4-FFF2-40B4-BE49-F238E27FC236}">
                <a16:creationId xmlns:a16="http://schemas.microsoft.com/office/drawing/2014/main" id="{A5A44DC4-9A84-BD4F-92E3-0F30E83341CA}"/>
              </a:ext>
            </a:extLst>
          </p:cNvPr>
          <p:cNvSpPr>
            <a:spLocks noGrp="1"/>
          </p:cNvSpPr>
          <p:nvPr>
            <p:ph type="body" sz="quarter" idx="30" hasCustomPrompt="1"/>
          </p:nvPr>
        </p:nvSpPr>
        <p:spPr>
          <a:xfrm>
            <a:off x="819727" y="1338349"/>
            <a:ext cx="10809055" cy="503537"/>
          </a:xfrm>
          <a:prstGeom prst="rect">
            <a:avLst/>
          </a:prstGeom>
        </p:spPr>
        <p:txBody>
          <a:bodyPr/>
          <a:lstStyle>
            <a:lvl1pPr marL="0" indent="0" algn="l">
              <a:buNone/>
              <a:defRPr sz="14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3" name="Text Placeholder 16">
            <a:extLst>
              <a:ext uri="{FF2B5EF4-FFF2-40B4-BE49-F238E27FC236}">
                <a16:creationId xmlns:a16="http://schemas.microsoft.com/office/drawing/2014/main" id="{C37A0CCF-988D-4D4D-8EE2-408D9C74B47E}"/>
              </a:ext>
            </a:extLst>
          </p:cNvPr>
          <p:cNvSpPr>
            <a:spLocks noGrp="1"/>
          </p:cNvSpPr>
          <p:nvPr>
            <p:ph type="body" sz="quarter" idx="44" hasCustomPrompt="1"/>
          </p:nvPr>
        </p:nvSpPr>
        <p:spPr>
          <a:xfrm>
            <a:off x="3651659" y="3558980"/>
            <a:ext cx="2389282" cy="2324340"/>
          </a:xfrm>
          <a:prstGeom prst="rect">
            <a:avLst/>
          </a:prstGeom>
        </p:spPr>
        <p:txBody>
          <a:bodyPr/>
          <a:lstStyle>
            <a:lvl1pPr marL="285750" indent="-285750" algn="l">
              <a:buFont typeface="Arial" panose="020B0604020202020204" pitchFamily="34" charset="0"/>
              <a:buChar char="•"/>
              <a:defRPr sz="14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4" name="Text Placeholder 16">
            <a:extLst>
              <a:ext uri="{FF2B5EF4-FFF2-40B4-BE49-F238E27FC236}">
                <a16:creationId xmlns:a16="http://schemas.microsoft.com/office/drawing/2014/main" id="{219E326A-C47E-D344-8268-26789FA8CC22}"/>
              </a:ext>
            </a:extLst>
          </p:cNvPr>
          <p:cNvSpPr>
            <a:spLocks noGrp="1"/>
          </p:cNvSpPr>
          <p:nvPr>
            <p:ph type="body" sz="quarter" idx="45" hasCustomPrompt="1"/>
          </p:nvPr>
        </p:nvSpPr>
        <p:spPr>
          <a:xfrm>
            <a:off x="6461534" y="3558980"/>
            <a:ext cx="2389282" cy="2324340"/>
          </a:xfrm>
          <a:prstGeom prst="rect">
            <a:avLst/>
          </a:prstGeom>
        </p:spPr>
        <p:txBody>
          <a:bodyPr/>
          <a:lstStyle>
            <a:lvl1pPr marL="285750" indent="-285750" algn="l">
              <a:buFont typeface="Arial" panose="020B0604020202020204" pitchFamily="34" charset="0"/>
              <a:buChar char="•"/>
              <a:defRPr sz="14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5" name="Text Placeholder 16">
            <a:extLst>
              <a:ext uri="{FF2B5EF4-FFF2-40B4-BE49-F238E27FC236}">
                <a16:creationId xmlns:a16="http://schemas.microsoft.com/office/drawing/2014/main" id="{75532DE8-6038-6147-B6BF-D3746A35821B}"/>
              </a:ext>
            </a:extLst>
          </p:cNvPr>
          <p:cNvSpPr>
            <a:spLocks noGrp="1"/>
          </p:cNvSpPr>
          <p:nvPr>
            <p:ph type="body" sz="quarter" idx="46" hasCustomPrompt="1"/>
          </p:nvPr>
        </p:nvSpPr>
        <p:spPr>
          <a:xfrm>
            <a:off x="9252359" y="3569480"/>
            <a:ext cx="2389282" cy="2313839"/>
          </a:xfrm>
          <a:prstGeom prst="rect">
            <a:avLst/>
          </a:prstGeom>
        </p:spPr>
        <p:txBody>
          <a:bodyPr/>
          <a:lstStyle>
            <a:lvl1pPr marL="285750" indent="-285750" algn="l">
              <a:buFont typeface="Arial" panose="020B0604020202020204" pitchFamily="34" charset="0"/>
              <a:buChar char="•"/>
              <a:defRPr sz="1400">
                <a:solidFill>
                  <a:schemeClr val="bg1">
                    <a:lumMod val="50000"/>
                  </a:schemeClr>
                </a:solidFill>
              </a:defRPr>
            </a:lvl1pPr>
          </a:lstStyle>
          <a:p>
            <a:pPr lvl="0"/>
            <a:r>
              <a:rPr lang="en-GB" err="1"/>
              <a:t>Klik</a:t>
            </a:r>
            <a:r>
              <a:rPr lang="en-GB"/>
              <a:t> </a:t>
            </a:r>
            <a:r>
              <a:rPr lang="en-GB" err="1"/>
              <a:t>hier</a:t>
            </a:r>
            <a:r>
              <a:rPr lang="en-GB"/>
              <a:t> om </a:t>
            </a:r>
            <a:r>
              <a:rPr lang="en-GB" err="1"/>
              <a:t>te</a:t>
            </a:r>
            <a:r>
              <a:rPr lang="en-GB"/>
              <a:t> </a:t>
            </a:r>
            <a:r>
              <a:rPr lang="en-GB" err="1"/>
              <a:t>bewerken</a:t>
            </a:r>
            <a:endParaRPr lang="en-BE"/>
          </a:p>
        </p:txBody>
      </p:sp>
      <p:sp>
        <p:nvSpPr>
          <p:cNvPr id="18" name="TextBox 17">
            <a:extLst>
              <a:ext uri="{FF2B5EF4-FFF2-40B4-BE49-F238E27FC236}">
                <a16:creationId xmlns:a16="http://schemas.microsoft.com/office/drawing/2014/main" id="{1EFF20A9-B2AE-454D-BD04-7450694C4CC6}"/>
              </a:ext>
            </a:extLst>
          </p:cNvPr>
          <p:cNvSpPr txBox="1"/>
          <p:nvPr userDrawn="1"/>
        </p:nvSpPr>
        <p:spPr>
          <a:xfrm>
            <a:off x="598982" y="2011094"/>
            <a:ext cx="1263339" cy="1446550"/>
          </a:xfrm>
          <a:prstGeom prst="rect">
            <a:avLst/>
          </a:prstGeom>
          <a:noFill/>
        </p:spPr>
        <p:txBody>
          <a:bodyPr wrap="square" rtlCol="0">
            <a:spAutoFit/>
          </a:bodyPr>
          <a:lstStyle/>
          <a:p>
            <a:pPr algn="l"/>
            <a:r>
              <a:rPr lang="en-BE" sz="8800" b="1">
                <a:solidFill>
                  <a:schemeClr val="bg1"/>
                </a:solidFill>
              </a:rPr>
              <a:t>S</a:t>
            </a:r>
          </a:p>
        </p:txBody>
      </p:sp>
      <p:sp>
        <p:nvSpPr>
          <p:cNvPr id="20" name="Picture Placeholder 2">
            <a:extLst>
              <a:ext uri="{FF2B5EF4-FFF2-40B4-BE49-F238E27FC236}">
                <a16:creationId xmlns:a16="http://schemas.microsoft.com/office/drawing/2014/main" id="{2EC2898B-F162-2448-9278-048B0A6A8906}"/>
              </a:ext>
            </a:extLst>
          </p:cNvPr>
          <p:cNvSpPr>
            <a:spLocks noGrp="1"/>
          </p:cNvSpPr>
          <p:nvPr>
            <p:ph type="pic" sz="quarter" idx="22" hasCustomPrompt="1"/>
          </p:nvPr>
        </p:nvSpPr>
        <p:spPr>
          <a:xfrm>
            <a:off x="9475704" y="6098420"/>
            <a:ext cx="2295249" cy="622678"/>
          </a:xfrm>
          <a:prstGeom prst="rect">
            <a:avLst/>
          </a:prstGeom>
        </p:spPr>
        <p:txBody>
          <a:bodyPr/>
          <a:lstStyle>
            <a:lvl1pPr marL="0" indent="0" algn="ctr">
              <a:buNone/>
              <a:defRPr sz="2000"/>
            </a:lvl1pPr>
          </a:lstStyle>
          <a:p>
            <a:r>
              <a:rPr lang="en-GB"/>
              <a:t>L</a:t>
            </a:r>
            <a:r>
              <a:rPr lang="en-BE"/>
              <a:t>ogo klant</a:t>
            </a:r>
          </a:p>
        </p:txBody>
      </p:sp>
      <p:sp>
        <p:nvSpPr>
          <p:cNvPr id="21" name="Titel 1">
            <a:extLst>
              <a:ext uri="{FF2B5EF4-FFF2-40B4-BE49-F238E27FC236}">
                <a16:creationId xmlns:a16="http://schemas.microsoft.com/office/drawing/2014/main" id="{EACE6BF3-1711-0844-B628-813B3C09D254}"/>
              </a:ext>
            </a:extLst>
          </p:cNvPr>
          <p:cNvSpPr>
            <a:spLocks noGrp="1"/>
          </p:cNvSpPr>
          <p:nvPr>
            <p:ph type="ctrTitle" hasCustomPrompt="1"/>
          </p:nvPr>
        </p:nvSpPr>
        <p:spPr>
          <a:xfrm>
            <a:off x="819728" y="363112"/>
            <a:ext cx="10809054" cy="590931"/>
          </a:xfrm>
          <a:prstGeom prst="rect">
            <a:avLst/>
          </a:prstGeom>
        </p:spPr>
        <p:txBody>
          <a:bodyPr wrap="square" anchor="b">
            <a:spAutoFit/>
          </a:bodyPr>
          <a:lstStyle>
            <a:lvl1pPr algn="l">
              <a:defRPr sz="1800" b="0">
                <a:solidFill>
                  <a:srgbClr val="636462"/>
                </a:solidFill>
              </a:defRPr>
            </a:lvl1pPr>
          </a:lstStyle>
          <a:p>
            <a:r>
              <a:rPr lang="nl-NL"/>
              <a:t>Titelstijl bewerken / max. 2 lijnen</a:t>
            </a:r>
            <a:br>
              <a:rPr lang="nl-NL"/>
            </a:br>
            <a:r>
              <a:rPr lang="nl-NL"/>
              <a:t>Titelstijl bewerken / max. 2 lijnen</a:t>
            </a:r>
          </a:p>
        </p:txBody>
      </p:sp>
      <p:cxnSp>
        <p:nvCxnSpPr>
          <p:cNvPr id="22" name="Straight Connector 21">
            <a:extLst>
              <a:ext uri="{FF2B5EF4-FFF2-40B4-BE49-F238E27FC236}">
                <a16:creationId xmlns:a16="http://schemas.microsoft.com/office/drawing/2014/main" id="{0C8C0206-6438-C240-9982-205112B40EBB}"/>
              </a:ext>
            </a:extLst>
          </p:cNvPr>
          <p:cNvCxnSpPr>
            <a:cxnSpLocks/>
          </p:cNvCxnSpPr>
          <p:nvPr userDrawn="1"/>
        </p:nvCxnSpPr>
        <p:spPr>
          <a:xfrm>
            <a:off x="819728" y="1123249"/>
            <a:ext cx="10809055" cy="0"/>
          </a:xfrm>
          <a:prstGeom prst="line">
            <a:avLst/>
          </a:prstGeom>
          <a:ln w="19050">
            <a:solidFill>
              <a:srgbClr val="E73E2B"/>
            </a:solidFill>
          </a:ln>
        </p:spPr>
        <p:style>
          <a:lnRef idx="1">
            <a:schemeClr val="accent1"/>
          </a:lnRef>
          <a:fillRef idx="0">
            <a:schemeClr val="accent1"/>
          </a:fillRef>
          <a:effectRef idx="0">
            <a:schemeClr val="accent1"/>
          </a:effectRef>
          <a:fontRef idx="minor">
            <a:schemeClr val="tx1"/>
          </a:fontRef>
        </p:style>
      </p:cxnSp>
      <p:sp>
        <p:nvSpPr>
          <p:cNvPr id="23" name="Slide Number Placeholder 14">
            <a:extLst>
              <a:ext uri="{FF2B5EF4-FFF2-40B4-BE49-F238E27FC236}">
                <a16:creationId xmlns:a16="http://schemas.microsoft.com/office/drawing/2014/main" id="{C9F1F5E3-3D87-2646-ACF9-3BCD13C16BA6}"/>
              </a:ext>
            </a:extLst>
          </p:cNvPr>
          <p:cNvSpPr>
            <a:spLocks noGrp="1"/>
          </p:cNvSpPr>
          <p:nvPr>
            <p:ph type="sldNum" sz="quarter" idx="4"/>
          </p:nvPr>
        </p:nvSpPr>
        <p:spPr>
          <a:xfrm>
            <a:off x="11791122" y="6356350"/>
            <a:ext cx="40087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5DDC0CBB-4888-0B4A-AE92-F4577F64E49D}" type="slidenum">
              <a:rPr lang="en-BE" smtClean="0"/>
              <a:pPr/>
              <a:t>‹#›</a:t>
            </a:fld>
            <a:endParaRPr lang="en-BE"/>
          </a:p>
        </p:txBody>
      </p:sp>
    </p:spTree>
    <p:extLst>
      <p:ext uri="{BB962C8B-B14F-4D97-AF65-F5344CB8AC3E}">
        <p14:creationId xmlns:p14="http://schemas.microsoft.com/office/powerpoint/2010/main" val="940709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ussenslide - Nummering - Titel grij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E84CC25-E75A-004E-A65A-E9D4DAF64483}"/>
              </a:ext>
            </a:extLst>
          </p:cNvPr>
          <p:cNvSpPr/>
          <p:nvPr userDrawn="1"/>
        </p:nvSpPr>
        <p:spPr>
          <a:xfrm>
            <a:off x="620957" y="0"/>
            <a:ext cx="11955763" cy="5085183"/>
          </a:xfrm>
          <a:prstGeom prst="rect">
            <a:avLst/>
          </a:prstGeom>
          <a:solidFill>
            <a:schemeClr val="bg1"/>
          </a:solidFill>
          <a:ln>
            <a:noFill/>
          </a:ln>
          <a:effectLst>
            <a:outerShdw blurRad="228600" dist="152400" dir="312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E2E2E1"/>
              </a:solidFill>
            </a:endParaRPr>
          </a:p>
        </p:txBody>
      </p:sp>
      <p:sp>
        <p:nvSpPr>
          <p:cNvPr id="7" name="Rechthoek 3">
            <a:extLst>
              <a:ext uri="{FF2B5EF4-FFF2-40B4-BE49-F238E27FC236}">
                <a16:creationId xmlns:a16="http://schemas.microsoft.com/office/drawing/2014/main" id="{3C7D0BF7-D03D-4647-910B-CFAF55D8C409}"/>
              </a:ext>
            </a:extLst>
          </p:cNvPr>
          <p:cNvSpPr/>
          <p:nvPr userDrawn="1"/>
        </p:nvSpPr>
        <p:spPr>
          <a:xfrm>
            <a:off x="0" y="4403"/>
            <a:ext cx="2604052" cy="6853597"/>
          </a:xfrm>
          <a:prstGeom prst="rect">
            <a:avLst/>
          </a:prstGeom>
          <a:solidFill>
            <a:srgbClr val="DE4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6">
            <a:extLst>
              <a:ext uri="{FF2B5EF4-FFF2-40B4-BE49-F238E27FC236}">
                <a16:creationId xmlns:a16="http://schemas.microsoft.com/office/drawing/2014/main" id="{291019E7-3063-E549-A7B9-F59756C2C6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784" t="28934" r="36478" b="27727"/>
          <a:stretch/>
        </p:blipFill>
        <p:spPr>
          <a:xfrm flipV="1">
            <a:off x="0" y="2663686"/>
            <a:ext cx="3180522" cy="3558210"/>
          </a:xfrm>
          <a:prstGeom prst="rect">
            <a:avLst/>
          </a:prstGeom>
        </p:spPr>
      </p:pic>
      <p:sp>
        <p:nvSpPr>
          <p:cNvPr id="9" name="Text Placeholder 16">
            <a:extLst>
              <a:ext uri="{FF2B5EF4-FFF2-40B4-BE49-F238E27FC236}">
                <a16:creationId xmlns:a16="http://schemas.microsoft.com/office/drawing/2014/main" id="{C025012C-57BB-2A47-B56C-54AB154271E3}"/>
              </a:ext>
            </a:extLst>
          </p:cNvPr>
          <p:cNvSpPr>
            <a:spLocks noGrp="1"/>
          </p:cNvSpPr>
          <p:nvPr>
            <p:ph type="body" sz="quarter" idx="15" hasCustomPrompt="1"/>
          </p:nvPr>
        </p:nvSpPr>
        <p:spPr>
          <a:xfrm>
            <a:off x="1570383" y="4082342"/>
            <a:ext cx="1033669" cy="923330"/>
          </a:xfrm>
          <a:prstGeom prst="rect">
            <a:avLst/>
          </a:prstGeom>
        </p:spPr>
        <p:txBody>
          <a:bodyPr wrap="square">
            <a:spAutoFit/>
          </a:bodyPr>
          <a:lstStyle>
            <a:lvl1pPr marL="0" indent="0" algn="ctr">
              <a:buNone/>
              <a:defRPr sz="6000" b="1">
                <a:solidFill>
                  <a:schemeClr val="bg1"/>
                </a:solidFill>
              </a:defRPr>
            </a:lvl1pPr>
          </a:lstStyle>
          <a:p>
            <a:pPr lvl="0"/>
            <a:r>
              <a:rPr lang="en-GB"/>
              <a:t>1</a:t>
            </a:r>
            <a:endParaRPr lang="en-BE"/>
          </a:p>
        </p:txBody>
      </p:sp>
      <p:sp>
        <p:nvSpPr>
          <p:cNvPr id="10" name="Titel 1">
            <a:extLst>
              <a:ext uri="{FF2B5EF4-FFF2-40B4-BE49-F238E27FC236}">
                <a16:creationId xmlns:a16="http://schemas.microsoft.com/office/drawing/2014/main" id="{AF3CA458-0AFD-B345-A9E3-DB2AD6942176}"/>
              </a:ext>
            </a:extLst>
          </p:cNvPr>
          <p:cNvSpPr>
            <a:spLocks noGrp="1"/>
          </p:cNvSpPr>
          <p:nvPr>
            <p:ph type="ctrTitle" hasCustomPrompt="1"/>
          </p:nvPr>
        </p:nvSpPr>
        <p:spPr>
          <a:xfrm>
            <a:off x="2821846" y="3086498"/>
            <a:ext cx="9217754" cy="1737866"/>
          </a:xfrm>
          <a:prstGeom prst="rect">
            <a:avLst/>
          </a:prstGeom>
        </p:spPr>
        <p:txBody>
          <a:bodyPr anchor="b">
            <a:normAutofit/>
          </a:bodyPr>
          <a:lstStyle>
            <a:lvl1pPr algn="l">
              <a:defRPr sz="3600" b="1">
                <a:solidFill>
                  <a:schemeClr val="bg1">
                    <a:lumMod val="50000"/>
                  </a:schemeClr>
                </a:solidFill>
              </a:defRPr>
            </a:lvl1pPr>
          </a:lstStyle>
          <a:p>
            <a:r>
              <a:rPr lang="nl-NL"/>
              <a:t>Klik hier om te bewerken</a:t>
            </a:r>
          </a:p>
        </p:txBody>
      </p:sp>
      <p:pic>
        <p:nvPicPr>
          <p:cNvPr id="11" name="Picture 10" descr="Logo&#10;&#10;Description automatically generated">
            <a:extLst>
              <a:ext uri="{FF2B5EF4-FFF2-40B4-BE49-F238E27FC236}">
                <a16:creationId xmlns:a16="http://schemas.microsoft.com/office/drawing/2014/main" id="{A0EFCD82-82B8-4444-93F7-15CD76AB9099}"/>
              </a:ext>
            </a:extLst>
          </p:cNvPr>
          <p:cNvPicPr>
            <a:picLocks noChangeAspect="1"/>
          </p:cNvPicPr>
          <p:nvPr userDrawn="1"/>
        </p:nvPicPr>
        <p:blipFill rotWithShape="1">
          <a:blip r:embed="rId3"/>
          <a:srcRect t="31414" r="10076" b="46786"/>
          <a:stretch/>
        </p:blipFill>
        <p:spPr>
          <a:xfrm>
            <a:off x="10390584" y="136902"/>
            <a:ext cx="1603993" cy="479527"/>
          </a:xfrm>
          <a:prstGeom prst="rect">
            <a:avLst/>
          </a:prstGeom>
        </p:spPr>
      </p:pic>
      <p:sp>
        <p:nvSpPr>
          <p:cNvPr id="15" name="Picture Placeholder 2">
            <a:extLst>
              <a:ext uri="{FF2B5EF4-FFF2-40B4-BE49-F238E27FC236}">
                <a16:creationId xmlns:a16="http://schemas.microsoft.com/office/drawing/2014/main" id="{389AFB11-22DB-8C4A-BD2B-75DC9D2D27F1}"/>
              </a:ext>
            </a:extLst>
          </p:cNvPr>
          <p:cNvSpPr>
            <a:spLocks noGrp="1"/>
          </p:cNvSpPr>
          <p:nvPr>
            <p:ph type="pic" sz="quarter" idx="22" hasCustomPrompt="1"/>
          </p:nvPr>
        </p:nvSpPr>
        <p:spPr>
          <a:xfrm>
            <a:off x="9475704" y="6098420"/>
            <a:ext cx="2295249" cy="622678"/>
          </a:xfrm>
          <a:prstGeom prst="rect">
            <a:avLst/>
          </a:prstGeom>
        </p:spPr>
        <p:txBody>
          <a:bodyPr/>
          <a:lstStyle>
            <a:lvl1pPr marL="0" indent="0" algn="ctr">
              <a:buNone/>
              <a:defRPr sz="2000"/>
            </a:lvl1pPr>
          </a:lstStyle>
          <a:p>
            <a:r>
              <a:rPr lang="en-GB"/>
              <a:t>L</a:t>
            </a:r>
            <a:r>
              <a:rPr lang="en-BE"/>
              <a:t>ogo klant</a:t>
            </a:r>
          </a:p>
        </p:txBody>
      </p:sp>
      <p:sp>
        <p:nvSpPr>
          <p:cNvPr id="13" name="Slide Number Placeholder 14">
            <a:extLst>
              <a:ext uri="{FF2B5EF4-FFF2-40B4-BE49-F238E27FC236}">
                <a16:creationId xmlns:a16="http://schemas.microsoft.com/office/drawing/2014/main" id="{FDBBA637-68F8-0543-BB7C-D2F6AEFBE684}"/>
              </a:ext>
            </a:extLst>
          </p:cNvPr>
          <p:cNvSpPr>
            <a:spLocks noGrp="1"/>
          </p:cNvSpPr>
          <p:nvPr>
            <p:ph type="sldNum" sz="quarter" idx="4"/>
          </p:nvPr>
        </p:nvSpPr>
        <p:spPr>
          <a:xfrm>
            <a:off x="11791122" y="6356350"/>
            <a:ext cx="40087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5DDC0CBB-4888-0B4A-AE92-F4577F64E49D}" type="slidenum">
              <a:rPr lang="en-BE" smtClean="0"/>
              <a:pPr/>
              <a:t>‹#›</a:t>
            </a:fld>
            <a:endParaRPr lang="en-BE"/>
          </a:p>
        </p:txBody>
      </p:sp>
    </p:spTree>
    <p:extLst>
      <p:ext uri="{BB962C8B-B14F-4D97-AF65-F5344CB8AC3E}">
        <p14:creationId xmlns:p14="http://schemas.microsoft.com/office/powerpoint/2010/main" val="1414222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fr-FR"/>
              <a:t>Modifiez le style du titre</a:t>
            </a:r>
            <a:endParaRPr lang="en-US"/>
          </a:p>
        </p:txBody>
      </p:sp>
      <p:sp>
        <p:nvSpPr>
          <p:cNvPr id="3" name="Text Placeholder 2"/>
          <p:cNvSpPr>
            <a:spLocks noGrp="1"/>
          </p:cNvSpPr>
          <p:nvPr>
            <p:ph type="body" idx="1"/>
          </p:nvPr>
        </p:nvSpPr>
        <p:spPr>
          <a:xfrm>
            <a:off x="831852" y="4589465"/>
            <a:ext cx="8750633"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8816" y="5612004"/>
            <a:ext cx="1548902" cy="885087"/>
          </a:xfrm>
          <a:prstGeom prst="rect">
            <a:avLst/>
          </a:prstGeom>
        </p:spPr>
      </p:pic>
      <p:pic>
        <p:nvPicPr>
          <p:cNvPr id="9" name="Afbeelding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768" y="5808359"/>
            <a:ext cx="1623437" cy="688731"/>
          </a:xfrm>
          <a:prstGeom prst="rect">
            <a:avLst/>
          </a:prstGeom>
        </p:spPr>
      </p:pic>
    </p:spTree>
    <p:extLst>
      <p:ext uri="{BB962C8B-B14F-4D97-AF65-F5344CB8AC3E}">
        <p14:creationId xmlns:p14="http://schemas.microsoft.com/office/powerpoint/2010/main" val="16815805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Inhoud - Titel - Grafiek 1/2 - 1/2 ">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8360AEA4-D292-2446-BFD1-4E074555E578}"/>
              </a:ext>
            </a:extLst>
          </p:cNvPr>
          <p:cNvSpPr>
            <a:spLocks noGrp="1"/>
          </p:cNvSpPr>
          <p:nvPr>
            <p:ph sz="quarter" idx="11"/>
          </p:nvPr>
        </p:nvSpPr>
        <p:spPr>
          <a:xfrm>
            <a:off x="819150" y="1864407"/>
            <a:ext cx="5276850" cy="4202911"/>
          </a:xfrm>
          <a:prstGeom prst="rect">
            <a:avLst/>
          </a:prstGeom>
        </p:spPr>
        <p:txBody>
          <a:bodyPr/>
          <a:lstStyle>
            <a:lvl1pPr>
              <a:defRPr sz="1400">
                <a:solidFill>
                  <a:schemeClr val="bg1">
                    <a:lumMod val="50000"/>
                  </a:schemeClr>
                </a:solidFill>
              </a:defRPr>
            </a:lvl1pPr>
            <a:lvl2pPr>
              <a:defRPr sz="1400">
                <a:solidFill>
                  <a:schemeClr val="bg1">
                    <a:lumMod val="50000"/>
                  </a:schemeClr>
                </a:solidFill>
              </a:defRPr>
            </a:lvl2pPr>
            <a:lvl3pPr>
              <a:defRPr sz="1400">
                <a:solidFill>
                  <a:schemeClr val="bg1">
                    <a:lumMod val="50000"/>
                  </a:schemeClr>
                </a:solidFill>
              </a:defRPr>
            </a:lvl3pPr>
            <a:lvl4pPr>
              <a:defRPr sz="1400">
                <a:solidFill>
                  <a:schemeClr val="bg1">
                    <a:lumMod val="50000"/>
                  </a:schemeClr>
                </a:solidFill>
              </a:defRPr>
            </a:lvl4pPr>
            <a:lvl5pPr>
              <a:defRPr sz="1400">
                <a:solidFill>
                  <a:schemeClr val="bg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Content Placeholder 3">
            <a:extLst>
              <a:ext uri="{FF2B5EF4-FFF2-40B4-BE49-F238E27FC236}">
                <a16:creationId xmlns:a16="http://schemas.microsoft.com/office/drawing/2014/main" id="{73D5171D-AF8E-254C-9A29-D5D3CA2A7BED}"/>
              </a:ext>
            </a:extLst>
          </p:cNvPr>
          <p:cNvSpPr>
            <a:spLocks noGrp="1"/>
          </p:cNvSpPr>
          <p:nvPr>
            <p:ph sz="quarter" idx="12"/>
          </p:nvPr>
        </p:nvSpPr>
        <p:spPr>
          <a:xfrm>
            <a:off x="6351932" y="1864407"/>
            <a:ext cx="5276850" cy="4202911"/>
          </a:xfrm>
          <a:prstGeom prst="rect">
            <a:avLst/>
          </a:prstGeom>
        </p:spPr>
        <p:txBody>
          <a:bodyPr/>
          <a:lstStyle>
            <a:lvl1pPr>
              <a:defRPr sz="1400">
                <a:solidFill>
                  <a:schemeClr val="bg1">
                    <a:lumMod val="50000"/>
                  </a:schemeClr>
                </a:solidFill>
              </a:defRPr>
            </a:lvl1pPr>
            <a:lvl2pPr>
              <a:defRPr sz="1400">
                <a:solidFill>
                  <a:schemeClr val="bg1">
                    <a:lumMod val="50000"/>
                  </a:schemeClr>
                </a:solidFill>
              </a:defRPr>
            </a:lvl2pPr>
            <a:lvl3pPr>
              <a:defRPr sz="1400">
                <a:solidFill>
                  <a:schemeClr val="bg1">
                    <a:lumMod val="50000"/>
                  </a:schemeClr>
                </a:solidFill>
              </a:defRPr>
            </a:lvl3pPr>
            <a:lvl4pPr>
              <a:defRPr sz="1400">
                <a:solidFill>
                  <a:schemeClr val="bg1">
                    <a:lumMod val="50000"/>
                  </a:schemeClr>
                </a:solidFill>
              </a:defRPr>
            </a:lvl4pPr>
            <a:lvl5pPr>
              <a:defRPr sz="1400">
                <a:solidFill>
                  <a:schemeClr val="bg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13" name="Text Placeholder 8">
            <a:extLst>
              <a:ext uri="{FF2B5EF4-FFF2-40B4-BE49-F238E27FC236}">
                <a16:creationId xmlns:a16="http://schemas.microsoft.com/office/drawing/2014/main" id="{1300B61D-67B0-4848-A0BC-408AA03B5C36}"/>
              </a:ext>
            </a:extLst>
          </p:cNvPr>
          <p:cNvSpPr>
            <a:spLocks noGrp="1"/>
          </p:cNvSpPr>
          <p:nvPr>
            <p:ph type="body" sz="quarter" idx="23" hasCustomPrompt="1"/>
          </p:nvPr>
        </p:nvSpPr>
        <p:spPr>
          <a:xfrm>
            <a:off x="819729" y="6253163"/>
            <a:ext cx="8655976" cy="468312"/>
          </a:xfrm>
          <a:prstGeom prst="rect">
            <a:avLst/>
          </a:prstGeom>
        </p:spPr>
        <p:txBody>
          <a:bodyPr anchor="b"/>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50"/>
            </a:lvl1pPr>
            <a:lvl2pPr>
              <a:defRPr sz="900"/>
            </a:lvl2pPr>
            <a:lvl3pPr>
              <a:defRPr sz="900"/>
            </a:lvl3pPr>
            <a:lvl4pPr>
              <a:defRPr sz="900"/>
            </a:lvl4pPr>
            <a:lvl5pPr>
              <a:defRPr sz="900"/>
            </a:lvl5pPr>
          </a:lstStyle>
          <a:p>
            <a:pPr lvl="0"/>
            <a:r>
              <a:rPr lang="en-GB" err="1"/>
              <a:t>Klik</a:t>
            </a:r>
            <a:r>
              <a:rPr lang="en-GB"/>
              <a:t> om </a:t>
            </a:r>
            <a:r>
              <a:rPr lang="en-GB" err="1"/>
              <a:t>te</a:t>
            </a:r>
            <a:r>
              <a:rPr lang="en-GB"/>
              <a:t> </a:t>
            </a:r>
            <a:r>
              <a:rPr lang="en-GB" err="1"/>
              <a:t>bewerken</a:t>
            </a:r>
            <a:endParaRPr lang="en-BE"/>
          </a:p>
        </p:txBody>
      </p:sp>
      <p:sp>
        <p:nvSpPr>
          <p:cNvPr id="15" name="Picture Placeholder 2">
            <a:extLst>
              <a:ext uri="{FF2B5EF4-FFF2-40B4-BE49-F238E27FC236}">
                <a16:creationId xmlns:a16="http://schemas.microsoft.com/office/drawing/2014/main" id="{28070267-6FDA-E547-AC37-5881D319EFD1}"/>
              </a:ext>
            </a:extLst>
          </p:cNvPr>
          <p:cNvSpPr>
            <a:spLocks noGrp="1"/>
          </p:cNvSpPr>
          <p:nvPr>
            <p:ph type="pic" sz="quarter" idx="22" hasCustomPrompt="1"/>
          </p:nvPr>
        </p:nvSpPr>
        <p:spPr>
          <a:xfrm>
            <a:off x="9475704" y="6098420"/>
            <a:ext cx="2295249" cy="622678"/>
          </a:xfrm>
          <a:prstGeom prst="rect">
            <a:avLst/>
          </a:prstGeom>
        </p:spPr>
        <p:txBody>
          <a:bodyPr/>
          <a:lstStyle>
            <a:lvl1pPr marL="0" indent="0" algn="ctr">
              <a:buNone/>
              <a:defRPr sz="2000"/>
            </a:lvl1pPr>
          </a:lstStyle>
          <a:p>
            <a:r>
              <a:rPr lang="en-GB"/>
              <a:t>L</a:t>
            </a:r>
            <a:r>
              <a:rPr lang="en-BE"/>
              <a:t>ogo klant</a:t>
            </a:r>
          </a:p>
        </p:txBody>
      </p:sp>
      <p:sp>
        <p:nvSpPr>
          <p:cNvPr id="16" name="Titel 1">
            <a:extLst>
              <a:ext uri="{FF2B5EF4-FFF2-40B4-BE49-F238E27FC236}">
                <a16:creationId xmlns:a16="http://schemas.microsoft.com/office/drawing/2014/main" id="{DA00AD06-B342-7849-AD42-133DBC6B3886}"/>
              </a:ext>
            </a:extLst>
          </p:cNvPr>
          <p:cNvSpPr>
            <a:spLocks noGrp="1"/>
          </p:cNvSpPr>
          <p:nvPr>
            <p:ph type="ctrTitle" hasCustomPrompt="1"/>
          </p:nvPr>
        </p:nvSpPr>
        <p:spPr>
          <a:xfrm>
            <a:off x="819728" y="363112"/>
            <a:ext cx="10809054" cy="590931"/>
          </a:xfrm>
          <a:prstGeom prst="rect">
            <a:avLst/>
          </a:prstGeom>
        </p:spPr>
        <p:txBody>
          <a:bodyPr wrap="square" anchor="b">
            <a:spAutoFit/>
          </a:bodyPr>
          <a:lstStyle>
            <a:lvl1pPr algn="l">
              <a:defRPr sz="1800" b="0">
                <a:solidFill>
                  <a:srgbClr val="636462"/>
                </a:solidFill>
              </a:defRPr>
            </a:lvl1pPr>
          </a:lstStyle>
          <a:p>
            <a:r>
              <a:rPr lang="nl-NL"/>
              <a:t>Titelstijl bewerken / max. 2 lijnen</a:t>
            </a:r>
            <a:br>
              <a:rPr lang="nl-NL"/>
            </a:br>
            <a:r>
              <a:rPr lang="nl-NL"/>
              <a:t>Titelstijl bewerken / max. 2 lijnen</a:t>
            </a:r>
          </a:p>
        </p:txBody>
      </p:sp>
      <p:cxnSp>
        <p:nvCxnSpPr>
          <p:cNvPr id="17" name="Straight Connector 16">
            <a:extLst>
              <a:ext uri="{FF2B5EF4-FFF2-40B4-BE49-F238E27FC236}">
                <a16:creationId xmlns:a16="http://schemas.microsoft.com/office/drawing/2014/main" id="{C4CADF8B-6E89-9C46-926F-54A1A7CC73EC}"/>
              </a:ext>
            </a:extLst>
          </p:cNvPr>
          <p:cNvCxnSpPr>
            <a:cxnSpLocks/>
          </p:cNvCxnSpPr>
          <p:nvPr userDrawn="1"/>
        </p:nvCxnSpPr>
        <p:spPr>
          <a:xfrm>
            <a:off x="819728" y="1123249"/>
            <a:ext cx="10809055" cy="0"/>
          </a:xfrm>
          <a:prstGeom prst="line">
            <a:avLst/>
          </a:prstGeom>
          <a:ln w="19050">
            <a:solidFill>
              <a:srgbClr val="E73E2B"/>
            </a:solidFill>
          </a:ln>
        </p:spPr>
        <p:style>
          <a:lnRef idx="1">
            <a:schemeClr val="accent1"/>
          </a:lnRef>
          <a:fillRef idx="0">
            <a:schemeClr val="accent1"/>
          </a:fillRef>
          <a:effectRef idx="0">
            <a:schemeClr val="accent1"/>
          </a:effectRef>
          <a:fontRef idx="minor">
            <a:schemeClr val="tx1"/>
          </a:fontRef>
        </p:style>
      </p:cxnSp>
      <p:sp>
        <p:nvSpPr>
          <p:cNvPr id="18" name="Tijdelijke aanduiding voor tekst 6">
            <a:extLst>
              <a:ext uri="{FF2B5EF4-FFF2-40B4-BE49-F238E27FC236}">
                <a16:creationId xmlns:a16="http://schemas.microsoft.com/office/drawing/2014/main" id="{08B68D78-5AFD-2F47-9002-04E9F3E21648}"/>
              </a:ext>
            </a:extLst>
          </p:cNvPr>
          <p:cNvSpPr>
            <a:spLocks noGrp="1"/>
          </p:cNvSpPr>
          <p:nvPr>
            <p:ph type="body" sz="quarter" idx="14" hasCustomPrompt="1"/>
          </p:nvPr>
        </p:nvSpPr>
        <p:spPr>
          <a:xfrm>
            <a:off x="819728" y="1292456"/>
            <a:ext cx="10809054" cy="571951"/>
          </a:xfrm>
          <a:prstGeom prst="rect">
            <a:avLst/>
          </a:prstGeom>
        </p:spPr>
        <p:txBody>
          <a:bodyPr wrap="square">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vl2pPr marL="685800" indent="-228600">
              <a:buFont typeface="Arial" panose="020B0604020202020204" pitchFamily="34" charset="0"/>
              <a:buChar char="•"/>
              <a:defRPr sz="1600">
                <a:solidFill>
                  <a:schemeClr val="bg1">
                    <a:lumMod val="50000"/>
                  </a:schemeClr>
                </a:solidFill>
              </a:defRPr>
            </a:lvl2pPr>
            <a:lvl3pPr marL="1143000" indent="-228600">
              <a:buFont typeface="Arial" panose="020B0604020202020204" pitchFamily="34" charset="0"/>
              <a:buChar char="•"/>
              <a:defRPr sz="1600">
                <a:solidFill>
                  <a:schemeClr val="bg1">
                    <a:lumMod val="50000"/>
                  </a:schemeClr>
                </a:solidFill>
              </a:defRPr>
            </a:lvl3pPr>
            <a:lvl4pPr marL="1600200" indent="-228600">
              <a:buFont typeface="Wingdings" pitchFamily="2" charset="2"/>
              <a:buChar char="§"/>
              <a:defRPr sz="1600">
                <a:solidFill>
                  <a:schemeClr val="bg1">
                    <a:lumMod val="50000"/>
                  </a:schemeClr>
                </a:solidFill>
              </a:defRPr>
            </a:lvl4pPr>
            <a:lvl5pPr marL="2057400" indent="-228600">
              <a:buFont typeface="Wingdings" pitchFamily="2" charset="2"/>
              <a:buChar char="§"/>
              <a:defRPr sz="1600">
                <a:solidFill>
                  <a:schemeClr val="bg1">
                    <a:lumMod val="50000"/>
                  </a:schemeClr>
                </a:solidFill>
              </a:defRPr>
            </a:lvl5pPr>
          </a:lstStyle>
          <a:p>
            <a:pPr lvl="0"/>
            <a:r>
              <a:rPr lang="nl-NL"/>
              <a:t>Klik om te bewerken</a:t>
            </a:r>
          </a:p>
          <a:p>
            <a:pPr lvl="2"/>
            <a:endParaRPr lang="nl-NL"/>
          </a:p>
        </p:txBody>
      </p:sp>
      <p:sp>
        <p:nvSpPr>
          <p:cNvPr id="10" name="Slide Number Placeholder 14">
            <a:extLst>
              <a:ext uri="{FF2B5EF4-FFF2-40B4-BE49-F238E27FC236}">
                <a16:creationId xmlns:a16="http://schemas.microsoft.com/office/drawing/2014/main" id="{1407DC6F-DDC7-B742-9488-31AD6E672FCA}"/>
              </a:ext>
            </a:extLst>
          </p:cNvPr>
          <p:cNvSpPr>
            <a:spLocks noGrp="1"/>
          </p:cNvSpPr>
          <p:nvPr>
            <p:ph type="sldNum" sz="quarter" idx="4"/>
          </p:nvPr>
        </p:nvSpPr>
        <p:spPr>
          <a:xfrm>
            <a:off x="11791122" y="6356350"/>
            <a:ext cx="40087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5DDC0CBB-4888-0B4A-AE92-F4577F64E49D}" type="slidenum">
              <a:rPr lang="en-BE" smtClean="0"/>
              <a:pPr/>
              <a:t>‹#›</a:t>
            </a:fld>
            <a:endParaRPr lang="en-BE"/>
          </a:p>
        </p:txBody>
      </p:sp>
    </p:spTree>
    <p:extLst>
      <p:ext uri="{BB962C8B-B14F-4D97-AF65-F5344CB8AC3E}">
        <p14:creationId xmlns:p14="http://schemas.microsoft.com/office/powerpoint/2010/main" val="24778633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Inhoud - Titel - Beeld of grafiek">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A57EF62-328B-C342-B533-EC2F7305544F}"/>
              </a:ext>
            </a:extLst>
          </p:cNvPr>
          <p:cNvSpPr>
            <a:spLocks noGrp="1"/>
          </p:cNvSpPr>
          <p:nvPr>
            <p:ph sz="quarter" idx="11"/>
          </p:nvPr>
        </p:nvSpPr>
        <p:spPr>
          <a:xfrm>
            <a:off x="819382" y="1929473"/>
            <a:ext cx="10809055" cy="4169702"/>
          </a:xfrm>
          <a:prstGeom prst="rect">
            <a:avLst/>
          </a:prstGeom>
        </p:spPr>
        <p:txBody>
          <a:bodyPr/>
          <a:lstStyle>
            <a:lvl1pPr>
              <a:defRPr sz="1400">
                <a:solidFill>
                  <a:schemeClr val="bg1">
                    <a:lumMod val="50000"/>
                  </a:schemeClr>
                </a:solidFill>
              </a:defRPr>
            </a:lvl1pPr>
            <a:lvl2pPr>
              <a:defRPr sz="1400">
                <a:solidFill>
                  <a:schemeClr val="bg1">
                    <a:lumMod val="50000"/>
                  </a:schemeClr>
                </a:solidFill>
              </a:defRPr>
            </a:lvl2pPr>
            <a:lvl3pPr>
              <a:defRPr sz="1400">
                <a:solidFill>
                  <a:schemeClr val="bg1">
                    <a:lumMod val="50000"/>
                  </a:schemeClr>
                </a:solidFill>
              </a:defRPr>
            </a:lvl3pPr>
            <a:lvl4pPr>
              <a:defRPr sz="1400">
                <a:solidFill>
                  <a:schemeClr val="bg1">
                    <a:lumMod val="50000"/>
                  </a:schemeClr>
                </a:solidFill>
              </a:defRPr>
            </a:lvl4pPr>
            <a:lvl5pPr>
              <a:defRPr sz="1400">
                <a:solidFill>
                  <a:schemeClr val="bg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12" name="Text Placeholder 8">
            <a:extLst>
              <a:ext uri="{FF2B5EF4-FFF2-40B4-BE49-F238E27FC236}">
                <a16:creationId xmlns:a16="http://schemas.microsoft.com/office/drawing/2014/main" id="{0A46E5D1-CE4A-C14B-A179-16B8BEDF6175}"/>
              </a:ext>
            </a:extLst>
          </p:cNvPr>
          <p:cNvSpPr>
            <a:spLocks noGrp="1"/>
          </p:cNvSpPr>
          <p:nvPr>
            <p:ph type="body" sz="quarter" idx="23" hasCustomPrompt="1"/>
          </p:nvPr>
        </p:nvSpPr>
        <p:spPr>
          <a:xfrm>
            <a:off x="819729" y="6253163"/>
            <a:ext cx="8655976" cy="468312"/>
          </a:xfrm>
          <a:prstGeom prst="rect">
            <a:avLst/>
          </a:prstGeom>
        </p:spPr>
        <p:txBody>
          <a:bodyPr anchor="b"/>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50"/>
            </a:lvl1pPr>
            <a:lvl2pPr>
              <a:defRPr sz="900"/>
            </a:lvl2pPr>
            <a:lvl3pPr>
              <a:defRPr sz="900"/>
            </a:lvl3pPr>
            <a:lvl4pPr>
              <a:defRPr sz="900"/>
            </a:lvl4pPr>
            <a:lvl5pPr>
              <a:defRPr sz="900"/>
            </a:lvl5pPr>
          </a:lstStyle>
          <a:p>
            <a:pPr lvl="0"/>
            <a:r>
              <a:rPr lang="en-GB" err="1"/>
              <a:t>Klik</a:t>
            </a:r>
            <a:r>
              <a:rPr lang="en-GB"/>
              <a:t> om </a:t>
            </a:r>
            <a:r>
              <a:rPr lang="en-GB" err="1"/>
              <a:t>te</a:t>
            </a:r>
            <a:r>
              <a:rPr lang="en-GB"/>
              <a:t> </a:t>
            </a:r>
            <a:r>
              <a:rPr lang="en-GB" err="1"/>
              <a:t>bewerken</a:t>
            </a:r>
            <a:endParaRPr lang="en-BE"/>
          </a:p>
        </p:txBody>
      </p:sp>
      <p:sp>
        <p:nvSpPr>
          <p:cNvPr id="14" name="Picture Placeholder 2">
            <a:extLst>
              <a:ext uri="{FF2B5EF4-FFF2-40B4-BE49-F238E27FC236}">
                <a16:creationId xmlns:a16="http://schemas.microsoft.com/office/drawing/2014/main" id="{EE3C2FA7-2187-0A44-9920-8595F826A2E9}"/>
              </a:ext>
            </a:extLst>
          </p:cNvPr>
          <p:cNvSpPr>
            <a:spLocks noGrp="1"/>
          </p:cNvSpPr>
          <p:nvPr>
            <p:ph type="pic" sz="quarter" idx="22" hasCustomPrompt="1"/>
          </p:nvPr>
        </p:nvSpPr>
        <p:spPr>
          <a:xfrm>
            <a:off x="9475704" y="6098420"/>
            <a:ext cx="2295249" cy="622678"/>
          </a:xfrm>
          <a:prstGeom prst="rect">
            <a:avLst/>
          </a:prstGeom>
        </p:spPr>
        <p:txBody>
          <a:bodyPr/>
          <a:lstStyle>
            <a:lvl1pPr marL="0" indent="0" algn="ctr">
              <a:buNone/>
              <a:defRPr sz="2000"/>
            </a:lvl1pPr>
          </a:lstStyle>
          <a:p>
            <a:r>
              <a:rPr lang="en-GB"/>
              <a:t>L</a:t>
            </a:r>
            <a:r>
              <a:rPr lang="en-BE"/>
              <a:t>ogo klant</a:t>
            </a:r>
          </a:p>
        </p:txBody>
      </p:sp>
      <p:sp>
        <p:nvSpPr>
          <p:cNvPr id="15" name="Titel 1">
            <a:extLst>
              <a:ext uri="{FF2B5EF4-FFF2-40B4-BE49-F238E27FC236}">
                <a16:creationId xmlns:a16="http://schemas.microsoft.com/office/drawing/2014/main" id="{9C32926E-5F2C-9C45-9E24-9B54FB0C2FF4}"/>
              </a:ext>
            </a:extLst>
          </p:cNvPr>
          <p:cNvSpPr>
            <a:spLocks noGrp="1"/>
          </p:cNvSpPr>
          <p:nvPr>
            <p:ph type="ctrTitle" hasCustomPrompt="1"/>
          </p:nvPr>
        </p:nvSpPr>
        <p:spPr>
          <a:xfrm>
            <a:off x="819728" y="363112"/>
            <a:ext cx="10809054" cy="590931"/>
          </a:xfrm>
          <a:prstGeom prst="rect">
            <a:avLst/>
          </a:prstGeom>
        </p:spPr>
        <p:txBody>
          <a:bodyPr wrap="square" anchor="b">
            <a:spAutoFit/>
          </a:bodyPr>
          <a:lstStyle>
            <a:lvl1pPr algn="l">
              <a:defRPr sz="1800" b="0">
                <a:solidFill>
                  <a:srgbClr val="636462"/>
                </a:solidFill>
              </a:defRPr>
            </a:lvl1pPr>
          </a:lstStyle>
          <a:p>
            <a:r>
              <a:rPr lang="nl-NL"/>
              <a:t>Titelstijl bewerken / max. 2 lijnen</a:t>
            </a:r>
            <a:br>
              <a:rPr lang="nl-NL"/>
            </a:br>
            <a:r>
              <a:rPr lang="nl-NL"/>
              <a:t>Titelstijl bewerken / max. 2 lijnen</a:t>
            </a:r>
          </a:p>
        </p:txBody>
      </p:sp>
      <p:cxnSp>
        <p:nvCxnSpPr>
          <p:cNvPr id="16" name="Straight Connector 15">
            <a:extLst>
              <a:ext uri="{FF2B5EF4-FFF2-40B4-BE49-F238E27FC236}">
                <a16:creationId xmlns:a16="http://schemas.microsoft.com/office/drawing/2014/main" id="{BD6AA676-3DE2-FE41-8FD5-03AA7F57838B}"/>
              </a:ext>
            </a:extLst>
          </p:cNvPr>
          <p:cNvCxnSpPr>
            <a:cxnSpLocks/>
          </p:cNvCxnSpPr>
          <p:nvPr userDrawn="1"/>
        </p:nvCxnSpPr>
        <p:spPr>
          <a:xfrm>
            <a:off x="819728" y="1123249"/>
            <a:ext cx="10809055" cy="0"/>
          </a:xfrm>
          <a:prstGeom prst="line">
            <a:avLst/>
          </a:prstGeom>
          <a:ln w="19050">
            <a:solidFill>
              <a:srgbClr val="E73E2B"/>
            </a:solidFill>
          </a:ln>
        </p:spPr>
        <p:style>
          <a:lnRef idx="1">
            <a:schemeClr val="accent1"/>
          </a:lnRef>
          <a:fillRef idx="0">
            <a:schemeClr val="accent1"/>
          </a:fillRef>
          <a:effectRef idx="0">
            <a:schemeClr val="accent1"/>
          </a:effectRef>
          <a:fontRef idx="minor">
            <a:schemeClr val="tx1"/>
          </a:fontRef>
        </p:style>
      </p:cxnSp>
      <p:sp>
        <p:nvSpPr>
          <p:cNvPr id="17" name="Tijdelijke aanduiding voor tekst 6">
            <a:extLst>
              <a:ext uri="{FF2B5EF4-FFF2-40B4-BE49-F238E27FC236}">
                <a16:creationId xmlns:a16="http://schemas.microsoft.com/office/drawing/2014/main" id="{8E0FEF47-3971-654D-8B63-C79A8A43482D}"/>
              </a:ext>
            </a:extLst>
          </p:cNvPr>
          <p:cNvSpPr>
            <a:spLocks noGrp="1"/>
          </p:cNvSpPr>
          <p:nvPr>
            <p:ph type="body" sz="quarter" idx="14" hasCustomPrompt="1"/>
          </p:nvPr>
        </p:nvSpPr>
        <p:spPr>
          <a:xfrm>
            <a:off x="819728" y="1292456"/>
            <a:ext cx="10809054" cy="571951"/>
          </a:xfrm>
          <a:prstGeom prst="rect">
            <a:avLst/>
          </a:prstGeom>
        </p:spPr>
        <p:txBody>
          <a:bodyPr wrap="square">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vl2pPr marL="685800" indent="-228600">
              <a:buFont typeface="Arial" panose="020B0604020202020204" pitchFamily="34" charset="0"/>
              <a:buChar char="•"/>
              <a:defRPr sz="1600">
                <a:solidFill>
                  <a:schemeClr val="bg1">
                    <a:lumMod val="50000"/>
                  </a:schemeClr>
                </a:solidFill>
              </a:defRPr>
            </a:lvl2pPr>
            <a:lvl3pPr marL="1143000" indent="-228600">
              <a:buFont typeface="Arial" panose="020B0604020202020204" pitchFamily="34" charset="0"/>
              <a:buChar char="•"/>
              <a:defRPr sz="1600">
                <a:solidFill>
                  <a:schemeClr val="bg1">
                    <a:lumMod val="50000"/>
                  </a:schemeClr>
                </a:solidFill>
              </a:defRPr>
            </a:lvl3pPr>
            <a:lvl4pPr marL="1600200" indent="-228600">
              <a:buFont typeface="Wingdings" pitchFamily="2" charset="2"/>
              <a:buChar char="§"/>
              <a:defRPr sz="1600">
                <a:solidFill>
                  <a:schemeClr val="bg1">
                    <a:lumMod val="50000"/>
                  </a:schemeClr>
                </a:solidFill>
              </a:defRPr>
            </a:lvl4pPr>
            <a:lvl5pPr marL="2057400" indent="-228600">
              <a:buFont typeface="Wingdings" pitchFamily="2" charset="2"/>
              <a:buChar char="§"/>
              <a:defRPr sz="1600">
                <a:solidFill>
                  <a:schemeClr val="bg1">
                    <a:lumMod val="50000"/>
                  </a:schemeClr>
                </a:solidFill>
              </a:defRPr>
            </a:lvl5pPr>
          </a:lstStyle>
          <a:p>
            <a:pPr lvl="0"/>
            <a:r>
              <a:rPr lang="nl-NL"/>
              <a:t>Klik om te bewerken</a:t>
            </a:r>
          </a:p>
          <a:p>
            <a:pPr lvl="2"/>
            <a:endParaRPr lang="nl-NL"/>
          </a:p>
        </p:txBody>
      </p:sp>
      <p:sp>
        <p:nvSpPr>
          <p:cNvPr id="9" name="Slide Number Placeholder 14">
            <a:extLst>
              <a:ext uri="{FF2B5EF4-FFF2-40B4-BE49-F238E27FC236}">
                <a16:creationId xmlns:a16="http://schemas.microsoft.com/office/drawing/2014/main" id="{101AA1CB-17E2-0547-B933-73B1FB014569}"/>
              </a:ext>
            </a:extLst>
          </p:cNvPr>
          <p:cNvSpPr>
            <a:spLocks noGrp="1"/>
          </p:cNvSpPr>
          <p:nvPr>
            <p:ph type="sldNum" sz="quarter" idx="4"/>
          </p:nvPr>
        </p:nvSpPr>
        <p:spPr>
          <a:xfrm>
            <a:off x="11791122" y="6356350"/>
            <a:ext cx="40087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5DDC0CBB-4888-0B4A-AE92-F4577F64E49D}" type="slidenum">
              <a:rPr lang="en-BE" smtClean="0"/>
              <a:pPr/>
              <a:t>‹#›</a:t>
            </a:fld>
            <a:endParaRPr lang="en-BE"/>
          </a:p>
        </p:txBody>
      </p:sp>
    </p:spTree>
    <p:extLst>
      <p:ext uri="{BB962C8B-B14F-4D97-AF65-F5344CB8AC3E}">
        <p14:creationId xmlns:p14="http://schemas.microsoft.com/office/powerpoint/2010/main" val="41862448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7" name="Slide Number Placeholder 5"/>
          <p:cNvSpPr>
            <a:spLocks noGrp="1"/>
          </p:cNvSpPr>
          <p:nvPr>
            <p:ph type="sldNum" sz="quarter" idx="12"/>
          </p:nvPr>
        </p:nvSpPr>
        <p:spPr>
          <a:xfrm>
            <a:off x="4692369" y="6057534"/>
            <a:ext cx="2803444" cy="384174"/>
          </a:xfrm>
          <a:prstGeom prst="rect">
            <a:avLst/>
          </a:prstGeom>
        </p:spPr>
        <p:txBody>
          <a:bodyPr anchor="ctr" anchorCtr="1"/>
          <a:lstStyle>
            <a:lvl1pPr>
              <a:defRPr sz="1200">
                <a:solidFill>
                  <a:schemeClr val="tx2"/>
                </a:solidFill>
                <a:latin typeface="Calibri Light" panose="020F0302020204030204" pitchFamily="34" charset="0"/>
              </a:defRPr>
            </a:lvl1pPr>
          </a:lstStyle>
          <a:p>
            <a:fld id="{7DAD7678-3C6F-4DE1-A59F-12BC40F05B4C}" type="datetime1">
              <a:rPr lang="nl-BE" smtClean="0"/>
              <a:pPr/>
              <a:t>25/06/2025</a:t>
            </a:fld>
            <a:r>
              <a:rPr lang="nl-BE"/>
              <a:t> | </a:t>
            </a:r>
            <a:fld id="{4FEC29A6-96D2-4855-B02C-489BA0EAE082}" type="slidenum">
              <a:rPr lang="nl-BE" smtClean="0"/>
              <a:pPr/>
              <a:t>‹#›</a:t>
            </a:fld>
            <a:endParaRPr lang="nl-BE"/>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8816" y="5612004"/>
            <a:ext cx="1548902" cy="885087"/>
          </a:xfrm>
          <a:prstGeom prst="rect">
            <a:avLst/>
          </a:prstGeom>
        </p:spPr>
      </p:pic>
      <p:pic>
        <p:nvPicPr>
          <p:cNvPr id="9" name="Afbeelding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768" y="5808359"/>
            <a:ext cx="1623437" cy="688731"/>
          </a:xfrm>
          <a:prstGeom prst="rect">
            <a:avLst/>
          </a:prstGeom>
        </p:spPr>
      </p:pic>
    </p:spTree>
    <p:extLst>
      <p:ext uri="{BB962C8B-B14F-4D97-AF65-F5344CB8AC3E}">
        <p14:creationId xmlns:p14="http://schemas.microsoft.com/office/powerpoint/2010/main" val="1440849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fr-FR"/>
              <a:t>Modifiez le style du titre</a:t>
            </a:r>
            <a:endParaRPr lang="en-US"/>
          </a:p>
        </p:txBody>
      </p:sp>
      <p:sp>
        <p:nvSpPr>
          <p:cNvPr id="11" name="Tijdelijke aanduiding voor inhoud 7"/>
          <p:cNvSpPr>
            <a:spLocks noGrp="1"/>
          </p:cNvSpPr>
          <p:nvPr>
            <p:ph sz="quarter" idx="15"/>
          </p:nvPr>
        </p:nvSpPr>
        <p:spPr>
          <a:xfrm>
            <a:off x="768000" y="1841242"/>
            <a:ext cx="5424000" cy="3789091"/>
          </a:xfrm>
        </p:spPr>
        <p:txBody>
          <a:bodyPr/>
          <a:lstStyle>
            <a:lvl1pPr marL="288000" indent="-288000">
              <a:buClr>
                <a:schemeClr val="tx1">
                  <a:lumMod val="95000"/>
                  <a:lumOff val="5000"/>
                </a:schemeClr>
              </a:buClr>
              <a:buSzPct val="90000"/>
              <a:buFont typeface="Webdings" panose="05030102010509060703" pitchFamily="18" charset="2"/>
              <a:buChar char="4"/>
              <a:defRPr>
                <a:solidFill>
                  <a:schemeClr val="tx1">
                    <a:lumMod val="95000"/>
                    <a:lumOff val="5000"/>
                  </a:schemeClr>
                </a:solidFill>
              </a:defRPr>
            </a:lvl1pPr>
            <a:lvl2pPr marL="576000" indent="-288000">
              <a:spcBef>
                <a:spcPts val="300"/>
              </a:spcBef>
              <a:buClr>
                <a:schemeClr val="bg1">
                  <a:lumMod val="50000"/>
                </a:schemeClr>
              </a:buClr>
              <a:buSzPct val="75000"/>
              <a:buFont typeface="Wingdings" panose="05000000000000000000" pitchFamily="2" charset="2"/>
              <a:buChar char="§"/>
              <a:defRPr>
                <a:solidFill>
                  <a:schemeClr val="bg1">
                    <a:lumMod val="50000"/>
                  </a:schemeClr>
                </a:solidFill>
              </a:defRPr>
            </a:lvl2pPr>
            <a:lvl3pPr marL="864000" indent="-288000">
              <a:spcBef>
                <a:spcPts val="300"/>
              </a:spcBef>
              <a:buClr>
                <a:schemeClr val="bg1">
                  <a:lumMod val="50000"/>
                </a:schemeClr>
              </a:buClr>
              <a:buSzPct val="90000"/>
              <a:buFont typeface="Courier New" panose="02070309020205020404" pitchFamily="49" charset="0"/>
              <a:buChar char="o"/>
              <a:defRPr>
                <a:solidFill>
                  <a:schemeClr val="bg1">
                    <a:lumMod val="50000"/>
                  </a:schemeClr>
                </a:solidFill>
              </a:defRPr>
            </a:lvl3pPr>
            <a:lvl4pPr marL="1152000" indent="-288000">
              <a:spcBef>
                <a:spcPts val="300"/>
              </a:spcBef>
              <a:buClr>
                <a:schemeClr val="bg1">
                  <a:lumMod val="50000"/>
                </a:schemeClr>
              </a:buClr>
              <a:buSzPct val="75000"/>
              <a:buFont typeface="Arial" panose="020B0604020202020204" pitchFamily="34" charset="0"/>
              <a:buChar char="•"/>
              <a:defRPr>
                <a:solidFill>
                  <a:schemeClr val="bg1">
                    <a:lumMod val="50000"/>
                  </a:schemeClr>
                </a:solidFill>
              </a:defRPr>
            </a:lvl4pPr>
            <a:lvl5pPr marL="1440000" indent="-288000">
              <a:spcBef>
                <a:spcPts val="300"/>
              </a:spcBef>
              <a:buClr>
                <a:schemeClr val="bg1">
                  <a:lumMod val="50000"/>
                </a:schemeClr>
              </a:buClr>
              <a:buSzPct val="90000"/>
              <a:buFont typeface="FlandersArtSans-Regular" panose="00000500000000000000" pitchFamily="50" charset="0"/>
              <a:buChar char="−"/>
              <a:defRPr>
                <a:solidFill>
                  <a:schemeClr val="bg1">
                    <a:lumMod val="50000"/>
                  </a:schemeClr>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nl-BE"/>
          </a:p>
        </p:txBody>
      </p:sp>
      <p:sp>
        <p:nvSpPr>
          <p:cNvPr id="8" name="Slide Number Placeholder 5"/>
          <p:cNvSpPr>
            <a:spLocks noGrp="1"/>
          </p:cNvSpPr>
          <p:nvPr>
            <p:ph type="sldNum" sz="quarter" idx="12"/>
          </p:nvPr>
        </p:nvSpPr>
        <p:spPr>
          <a:xfrm>
            <a:off x="4692369" y="6057534"/>
            <a:ext cx="2803444" cy="384174"/>
          </a:xfrm>
          <a:prstGeom prst="rect">
            <a:avLst/>
          </a:prstGeom>
        </p:spPr>
        <p:txBody>
          <a:bodyPr anchor="ctr" anchorCtr="1"/>
          <a:lstStyle>
            <a:lvl1pPr>
              <a:defRPr sz="1200">
                <a:solidFill>
                  <a:schemeClr val="tx2"/>
                </a:solidFill>
                <a:latin typeface="Calibri Light" panose="020F0302020204030204" pitchFamily="34" charset="0"/>
              </a:defRPr>
            </a:lvl1pPr>
          </a:lstStyle>
          <a:p>
            <a:fld id="{7DAD7678-3C6F-4DE1-A59F-12BC40F05B4C}" type="datetime1">
              <a:rPr lang="nl-BE" smtClean="0"/>
              <a:pPr/>
              <a:t>25/06/2025</a:t>
            </a:fld>
            <a:r>
              <a:rPr lang="nl-BE"/>
              <a:t> | </a:t>
            </a:r>
            <a:fld id="{4FEC29A6-96D2-4855-B02C-489BA0EAE082}" type="slidenum">
              <a:rPr lang="nl-BE" smtClean="0"/>
              <a:pPr/>
              <a:t>‹#›</a:t>
            </a:fld>
            <a:endParaRPr lang="nl-BE"/>
          </a:p>
        </p:txBody>
      </p:sp>
      <p:sp>
        <p:nvSpPr>
          <p:cNvPr id="10" name="Tijdelijke aanduiding voor inhoud 7"/>
          <p:cNvSpPr>
            <a:spLocks noGrp="1"/>
          </p:cNvSpPr>
          <p:nvPr>
            <p:ph sz="quarter" idx="16"/>
          </p:nvPr>
        </p:nvSpPr>
        <p:spPr>
          <a:xfrm>
            <a:off x="6383717" y="1841242"/>
            <a:ext cx="5424000" cy="3789091"/>
          </a:xfrm>
        </p:spPr>
        <p:txBody>
          <a:bodyPr/>
          <a:lstStyle>
            <a:lvl1pPr marL="288000" indent="-288000">
              <a:buClr>
                <a:schemeClr val="tx1">
                  <a:lumMod val="95000"/>
                  <a:lumOff val="5000"/>
                </a:schemeClr>
              </a:buClr>
              <a:buSzPct val="90000"/>
              <a:buFont typeface="Webdings" panose="05030102010509060703" pitchFamily="18" charset="2"/>
              <a:buChar char="4"/>
              <a:defRPr>
                <a:solidFill>
                  <a:schemeClr val="tx1">
                    <a:lumMod val="95000"/>
                    <a:lumOff val="5000"/>
                  </a:schemeClr>
                </a:solidFill>
              </a:defRPr>
            </a:lvl1pPr>
            <a:lvl2pPr marL="576000" indent="-288000">
              <a:spcBef>
                <a:spcPts val="300"/>
              </a:spcBef>
              <a:buClr>
                <a:schemeClr val="bg1">
                  <a:lumMod val="50000"/>
                </a:schemeClr>
              </a:buClr>
              <a:buSzPct val="75000"/>
              <a:buFont typeface="Wingdings" panose="05000000000000000000" pitchFamily="2" charset="2"/>
              <a:buChar char="§"/>
              <a:defRPr>
                <a:solidFill>
                  <a:schemeClr val="bg1">
                    <a:lumMod val="50000"/>
                  </a:schemeClr>
                </a:solidFill>
              </a:defRPr>
            </a:lvl2pPr>
            <a:lvl3pPr marL="864000" indent="-288000">
              <a:spcBef>
                <a:spcPts val="300"/>
              </a:spcBef>
              <a:buClr>
                <a:schemeClr val="bg1">
                  <a:lumMod val="50000"/>
                </a:schemeClr>
              </a:buClr>
              <a:buSzPct val="90000"/>
              <a:buFont typeface="Courier New" panose="02070309020205020404" pitchFamily="49" charset="0"/>
              <a:buChar char="o"/>
              <a:defRPr>
                <a:solidFill>
                  <a:schemeClr val="bg1">
                    <a:lumMod val="50000"/>
                  </a:schemeClr>
                </a:solidFill>
              </a:defRPr>
            </a:lvl3pPr>
            <a:lvl4pPr marL="1152000" indent="-288000">
              <a:spcBef>
                <a:spcPts val="300"/>
              </a:spcBef>
              <a:buClr>
                <a:schemeClr val="bg1">
                  <a:lumMod val="50000"/>
                </a:schemeClr>
              </a:buClr>
              <a:buSzPct val="75000"/>
              <a:buFont typeface="Arial" panose="020B0604020202020204" pitchFamily="34" charset="0"/>
              <a:buChar char="•"/>
              <a:defRPr>
                <a:solidFill>
                  <a:schemeClr val="bg1">
                    <a:lumMod val="50000"/>
                  </a:schemeClr>
                </a:solidFill>
              </a:defRPr>
            </a:lvl4pPr>
            <a:lvl5pPr marL="1440000" indent="-288000">
              <a:spcBef>
                <a:spcPts val="300"/>
              </a:spcBef>
              <a:buClr>
                <a:schemeClr val="bg1">
                  <a:lumMod val="50000"/>
                </a:schemeClr>
              </a:buClr>
              <a:buSzPct val="90000"/>
              <a:buFont typeface="FlandersArtSans-Regular" panose="00000500000000000000" pitchFamily="50" charset="0"/>
              <a:buChar char="−"/>
              <a:defRPr>
                <a:solidFill>
                  <a:schemeClr val="bg1">
                    <a:lumMod val="50000"/>
                  </a:schemeClr>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nl-BE"/>
          </a:p>
        </p:txBody>
      </p:sp>
      <p:pic>
        <p:nvPicPr>
          <p:cNvPr id="13" name="Afbeelding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8816" y="5612004"/>
            <a:ext cx="1548902" cy="885087"/>
          </a:xfrm>
          <a:prstGeom prst="rect">
            <a:avLst/>
          </a:prstGeom>
        </p:spPr>
      </p:pic>
      <p:pic>
        <p:nvPicPr>
          <p:cNvPr id="14" name="Afbeelding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768" y="5808359"/>
            <a:ext cx="1623437" cy="688731"/>
          </a:xfrm>
          <a:prstGeom prst="rect">
            <a:avLst/>
          </a:prstGeom>
        </p:spPr>
      </p:pic>
    </p:spTree>
    <p:extLst>
      <p:ext uri="{BB962C8B-B14F-4D97-AF65-F5344CB8AC3E}">
        <p14:creationId xmlns:p14="http://schemas.microsoft.com/office/powerpoint/2010/main" val="384251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921172" cy="1260000"/>
          </a:xfrm>
        </p:spPr>
        <p:txBody>
          <a:bodyPr/>
          <a:lstStyle/>
          <a:p>
            <a:r>
              <a:rPr lang="fr-FR"/>
              <a:t>Modifiez le style du titre</a:t>
            </a:r>
            <a:endParaRPr lang="en-US"/>
          </a:p>
        </p:txBody>
      </p:sp>
      <p:sp>
        <p:nvSpPr>
          <p:cNvPr id="3" name="Text Placeholder 2"/>
          <p:cNvSpPr>
            <a:spLocks noGrp="1"/>
          </p:cNvSpPr>
          <p:nvPr>
            <p:ph type="body" idx="1"/>
          </p:nvPr>
        </p:nvSpPr>
        <p:spPr>
          <a:xfrm>
            <a:off x="839789" y="1681163"/>
            <a:ext cx="5424000" cy="801014"/>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5" name="Text Placeholder 4"/>
          <p:cNvSpPr>
            <a:spLocks noGrp="1"/>
          </p:cNvSpPr>
          <p:nvPr>
            <p:ph type="body" sz="quarter" idx="3"/>
          </p:nvPr>
        </p:nvSpPr>
        <p:spPr>
          <a:xfrm>
            <a:off x="6336000" y="1681163"/>
            <a:ext cx="5424000" cy="802800"/>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1" name="Slide Number Placeholder 5"/>
          <p:cNvSpPr>
            <a:spLocks noGrp="1"/>
          </p:cNvSpPr>
          <p:nvPr>
            <p:ph type="sldNum" sz="quarter" idx="12"/>
          </p:nvPr>
        </p:nvSpPr>
        <p:spPr>
          <a:xfrm>
            <a:off x="4692369" y="6057534"/>
            <a:ext cx="2803444" cy="384174"/>
          </a:xfrm>
          <a:prstGeom prst="rect">
            <a:avLst/>
          </a:prstGeom>
        </p:spPr>
        <p:txBody>
          <a:bodyPr anchor="ctr" anchorCtr="1"/>
          <a:lstStyle>
            <a:lvl1pPr>
              <a:defRPr sz="1200">
                <a:solidFill>
                  <a:schemeClr val="tx2"/>
                </a:solidFill>
                <a:latin typeface="Calibri Light" panose="020F0302020204030204" pitchFamily="34" charset="0"/>
              </a:defRPr>
            </a:lvl1pPr>
          </a:lstStyle>
          <a:p>
            <a:fld id="{7DAD7678-3C6F-4DE1-A59F-12BC40F05B4C}" type="datetime1">
              <a:rPr lang="nl-BE" smtClean="0"/>
              <a:pPr/>
              <a:t>25/06/2025</a:t>
            </a:fld>
            <a:r>
              <a:rPr lang="nl-BE"/>
              <a:t> | </a:t>
            </a:r>
            <a:fld id="{4FEC29A6-96D2-4855-B02C-489BA0EAE082}" type="slidenum">
              <a:rPr lang="nl-BE" smtClean="0"/>
              <a:pPr/>
              <a:t>‹#›</a:t>
            </a:fld>
            <a:endParaRPr lang="nl-BE"/>
          </a:p>
        </p:txBody>
      </p:sp>
      <p:sp>
        <p:nvSpPr>
          <p:cNvPr id="12" name="Tijdelijke aanduiding voor inhoud 7"/>
          <p:cNvSpPr>
            <a:spLocks noGrp="1"/>
          </p:cNvSpPr>
          <p:nvPr>
            <p:ph sz="quarter" idx="15"/>
          </p:nvPr>
        </p:nvSpPr>
        <p:spPr>
          <a:xfrm>
            <a:off x="839788" y="2556000"/>
            <a:ext cx="5424001" cy="3132000"/>
          </a:xfrm>
        </p:spPr>
        <p:txBody>
          <a:bodyPr/>
          <a:lstStyle>
            <a:lvl1pPr marL="288000" indent="-288000">
              <a:buClr>
                <a:schemeClr val="tx1">
                  <a:lumMod val="95000"/>
                  <a:lumOff val="5000"/>
                </a:schemeClr>
              </a:buClr>
              <a:buSzPct val="90000"/>
              <a:buFont typeface="Webdings" panose="05030102010509060703" pitchFamily="18" charset="2"/>
              <a:buChar char="4"/>
              <a:defRPr>
                <a:solidFill>
                  <a:schemeClr val="tx1">
                    <a:lumMod val="95000"/>
                    <a:lumOff val="5000"/>
                  </a:schemeClr>
                </a:solidFill>
              </a:defRPr>
            </a:lvl1pPr>
            <a:lvl2pPr marL="576000" indent="-288000">
              <a:spcBef>
                <a:spcPts val="300"/>
              </a:spcBef>
              <a:buClr>
                <a:schemeClr val="bg1">
                  <a:lumMod val="50000"/>
                </a:schemeClr>
              </a:buClr>
              <a:buSzPct val="75000"/>
              <a:buFont typeface="Wingdings" panose="05000000000000000000" pitchFamily="2" charset="2"/>
              <a:buChar char="§"/>
              <a:defRPr>
                <a:solidFill>
                  <a:schemeClr val="bg1">
                    <a:lumMod val="50000"/>
                  </a:schemeClr>
                </a:solidFill>
              </a:defRPr>
            </a:lvl2pPr>
            <a:lvl3pPr marL="864000" indent="-288000">
              <a:spcBef>
                <a:spcPts val="300"/>
              </a:spcBef>
              <a:buClr>
                <a:schemeClr val="bg1">
                  <a:lumMod val="50000"/>
                </a:schemeClr>
              </a:buClr>
              <a:buSzPct val="90000"/>
              <a:buFont typeface="Courier New" panose="02070309020205020404" pitchFamily="49" charset="0"/>
              <a:buChar char="o"/>
              <a:defRPr>
                <a:solidFill>
                  <a:schemeClr val="bg1">
                    <a:lumMod val="50000"/>
                  </a:schemeClr>
                </a:solidFill>
              </a:defRPr>
            </a:lvl3pPr>
            <a:lvl4pPr marL="1152000" indent="-288000">
              <a:spcBef>
                <a:spcPts val="300"/>
              </a:spcBef>
              <a:buClr>
                <a:schemeClr val="bg1">
                  <a:lumMod val="50000"/>
                </a:schemeClr>
              </a:buClr>
              <a:buSzPct val="75000"/>
              <a:buFont typeface="Arial" panose="020B0604020202020204" pitchFamily="34" charset="0"/>
              <a:buChar char="•"/>
              <a:defRPr>
                <a:solidFill>
                  <a:schemeClr val="bg1">
                    <a:lumMod val="50000"/>
                  </a:schemeClr>
                </a:solidFill>
              </a:defRPr>
            </a:lvl4pPr>
            <a:lvl5pPr marL="1440000" indent="-288000">
              <a:spcBef>
                <a:spcPts val="300"/>
              </a:spcBef>
              <a:buClr>
                <a:schemeClr val="bg1">
                  <a:lumMod val="50000"/>
                </a:schemeClr>
              </a:buClr>
              <a:buSzPct val="90000"/>
              <a:buFont typeface="FlandersArtSans-Regular" panose="00000500000000000000" pitchFamily="50" charset="0"/>
              <a:buChar char="−"/>
              <a:defRPr>
                <a:solidFill>
                  <a:schemeClr val="bg1">
                    <a:lumMod val="50000"/>
                  </a:schemeClr>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nl-BE"/>
          </a:p>
        </p:txBody>
      </p:sp>
      <p:sp>
        <p:nvSpPr>
          <p:cNvPr id="13" name="Tijdelijke aanduiding voor inhoud 7"/>
          <p:cNvSpPr>
            <a:spLocks noGrp="1"/>
          </p:cNvSpPr>
          <p:nvPr>
            <p:ph sz="quarter" idx="16"/>
          </p:nvPr>
        </p:nvSpPr>
        <p:spPr>
          <a:xfrm>
            <a:off x="6336000" y="2556001"/>
            <a:ext cx="5424000" cy="3132000"/>
          </a:xfrm>
        </p:spPr>
        <p:txBody>
          <a:bodyPr/>
          <a:lstStyle>
            <a:lvl1pPr marL="288000" indent="-288000">
              <a:buClr>
                <a:schemeClr val="tx1">
                  <a:lumMod val="95000"/>
                  <a:lumOff val="5000"/>
                </a:schemeClr>
              </a:buClr>
              <a:buSzPct val="90000"/>
              <a:buFont typeface="Webdings" panose="05030102010509060703" pitchFamily="18" charset="2"/>
              <a:buChar char="4"/>
              <a:defRPr>
                <a:solidFill>
                  <a:schemeClr val="tx1">
                    <a:lumMod val="95000"/>
                    <a:lumOff val="5000"/>
                  </a:schemeClr>
                </a:solidFill>
              </a:defRPr>
            </a:lvl1pPr>
            <a:lvl2pPr marL="576000" indent="-288000">
              <a:spcBef>
                <a:spcPts val="300"/>
              </a:spcBef>
              <a:buClr>
                <a:schemeClr val="bg1">
                  <a:lumMod val="50000"/>
                </a:schemeClr>
              </a:buClr>
              <a:buSzPct val="75000"/>
              <a:buFont typeface="Wingdings" panose="05000000000000000000" pitchFamily="2" charset="2"/>
              <a:buChar char="§"/>
              <a:defRPr>
                <a:solidFill>
                  <a:schemeClr val="bg1">
                    <a:lumMod val="50000"/>
                  </a:schemeClr>
                </a:solidFill>
              </a:defRPr>
            </a:lvl2pPr>
            <a:lvl3pPr marL="864000" indent="-288000">
              <a:spcBef>
                <a:spcPts val="300"/>
              </a:spcBef>
              <a:buClr>
                <a:schemeClr val="bg1">
                  <a:lumMod val="50000"/>
                </a:schemeClr>
              </a:buClr>
              <a:buSzPct val="90000"/>
              <a:buFont typeface="Courier New" panose="02070309020205020404" pitchFamily="49" charset="0"/>
              <a:buChar char="o"/>
              <a:defRPr>
                <a:solidFill>
                  <a:schemeClr val="bg1">
                    <a:lumMod val="50000"/>
                  </a:schemeClr>
                </a:solidFill>
              </a:defRPr>
            </a:lvl3pPr>
            <a:lvl4pPr marL="1152000" indent="-288000">
              <a:spcBef>
                <a:spcPts val="300"/>
              </a:spcBef>
              <a:buClr>
                <a:schemeClr val="bg1">
                  <a:lumMod val="50000"/>
                </a:schemeClr>
              </a:buClr>
              <a:buSzPct val="75000"/>
              <a:buFont typeface="Arial" panose="020B0604020202020204" pitchFamily="34" charset="0"/>
              <a:buChar char="•"/>
              <a:defRPr>
                <a:solidFill>
                  <a:schemeClr val="bg1">
                    <a:lumMod val="50000"/>
                  </a:schemeClr>
                </a:solidFill>
              </a:defRPr>
            </a:lvl4pPr>
            <a:lvl5pPr marL="1440000" indent="-288000">
              <a:spcBef>
                <a:spcPts val="300"/>
              </a:spcBef>
              <a:buClr>
                <a:schemeClr val="bg1">
                  <a:lumMod val="50000"/>
                </a:schemeClr>
              </a:buClr>
              <a:buSzPct val="90000"/>
              <a:buFont typeface="FlandersArtSans-Regular" panose="00000500000000000000" pitchFamily="50" charset="0"/>
              <a:buChar char="−"/>
              <a:defRPr>
                <a:solidFill>
                  <a:schemeClr val="bg1">
                    <a:lumMod val="50000"/>
                  </a:schemeClr>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nl-BE"/>
          </a:p>
        </p:txBody>
      </p:sp>
      <p:pic>
        <p:nvPicPr>
          <p:cNvPr id="15" name="Afbeelding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8816" y="5612004"/>
            <a:ext cx="1548902" cy="885087"/>
          </a:xfrm>
          <a:prstGeom prst="rect">
            <a:avLst/>
          </a:prstGeom>
        </p:spPr>
      </p:pic>
      <p:pic>
        <p:nvPicPr>
          <p:cNvPr id="16" name="Afbeelding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768" y="5808359"/>
            <a:ext cx="1623437" cy="688731"/>
          </a:xfrm>
          <a:prstGeom prst="rect">
            <a:avLst/>
          </a:prstGeom>
        </p:spPr>
      </p:pic>
    </p:spTree>
    <p:extLst>
      <p:ext uri="{BB962C8B-B14F-4D97-AF65-F5344CB8AC3E}">
        <p14:creationId xmlns:p14="http://schemas.microsoft.com/office/powerpoint/2010/main" val="880571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7" name="Slide Number Placeholder 5"/>
          <p:cNvSpPr>
            <a:spLocks noGrp="1"/>
          </p:cNvSpPr>
          <p:nvPr>
            <p:ph type="sldNum" sz="quarter" idx="12"/>
          </p:nvPr>
        </p:nvSpPr>
        <p:spPr>
          <a:xfrm>
            <a:off x="4692369" y="6057534"/>
            <a:ext cx="2803444" cy="384174"/>
          </a:xfrm>
          <a:prstGeom prst="rect">
            <a:avLst/>
          </a:prstGeom>
        </p:spPr>
        <p:txBody>
          <a:bodyPr anchor="ctr" anchorCtr="1"/>
          <a:lstStyle>
            <a:lvl1pPr>
              <a:defRPr sz="1200">
                <a:solidFill>
                  <a:schemeClr val="tx2"/>
                </a:solidFill>
                <a:latin typeface="Calibri Light" panose="020F0302020204030204" pitchFamily="34" charset="0"/>
              </a:defRPr>
            </a:lvl1pPr>
          </a:lstStyle>
          <a:p>
            <a:fld id="{7DAD7678-3C6F-4DE1-A59F-12BC40F05B4C}" type="datetime1">
              <a:rPr lang="nl-BE" smtClean="0"/>
              <a:pPr/>
              <a:t>25/06/2025</a:t>
            </a:fld>
            <a:r>
              <a:rPr lang="nl-BE"/>
              <a:t> | </a:t>
            </a:r>
            <a:fld id="{4FEC29A6-96D2-4855-B02C-489BA0EAE082}" type="slidenum">
              <a:rPr lang="nl-BE" smtClean="0"/>
              <a:pPr/>
              <a:t>‹#›</a:t>
            </a:fld>
            <a:endParaRPr lang="nl-BE"/>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8816" y="5612004"/>
            <a:ext cx="1548902" cy="885087"/>
          </a:xfrm>
          <a:prstGeom prst="rect">
            <a:avLst/>
          </a:prstGeom>
        </p:spPr>
      </p:pic>
      <p:pic>
        <p:nvPicPr>
          <p:cNvPr id="9" name="Afbeelding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768" y="5808359"/>
            <a:ext cx="1623437" cy="688731"/>
          </a:xfrm>
          <a:prstGeom prst="rect">
            <a:avLst/>
          </a:prstGeom>
        </p:spPr>
      </p:pic>
    </p:spTree>
    <p:extLst>
      <p:ext uri="{BB962C8B-B14F-4D97-AF65-F5344CB8AC3E}">
        <p14:creationId xmlns:p14="http://schemas.microsoft.com/office/powerpoint/2010/main" val="2477279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00139" y="457200"/>
            <a:ext cx="3932237" cy="1600200"/>
          </a:xfrm>
        </p:spPr>
        <p:txBody>
          <a:bodyPr anchor="b"/>
          <a:lstStyle>
            <a:lvl1pPr>
              <a:defRPr sz="3200"/>
            </a:lvl1pPr>
          </a:lstStyle>
          <a:p>
            <a:r>
              <a:rPr lang="fr-FR"/>
              <a:t>Modifiez le style du titre</a:t>
            </a:r>
            <a:endParaRPr lang="en-US"/>
          </a:p>
        </p:txBody>
      </p:sp>
      <p:sp>
        <p:nvSpPr>
          <p:cNvPr id="4" name="Text Placeholder 3"/>
          <p:cNvSpPr>
            <a:spLocks noGrp="1"/>
          </p:cNvSpPr>
          <p:nvPr>
            <p:ph type="body" sz="half" idx="2"/>
          </p:nvPr>
        </p:nvSpPr>
        <p:spPr>
          <a:xfrm>
            <a:off x="800139" y="2057400"/>
            <a:ext cx="3932237" cy="3594600"/>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8" name="Slide Number Placeholder 5"/>
          <p:cNvSpPr>
            <a:spLocks noGrp="1"/>
          </p:cNvSpPr>
          <p:nvPr>
            <p:ph type="sldNum" sz="quarter" idx="12"/>
          </p:nvPr>
        </p:nvSpPr>
        <p:spPr>
          <a:xfrm>
            <a:off x="4692369" y="6057534"/>
            <a:ext cx="2803444" cy="384174"/>
          </a:xfrm>
          <a:prstGeom prst="rect">
            <a:avLst/>
          </a:prstGeom>
        </p:spPr>
        <p:txBody>
          <a:bodyPr anchor="ctr" anchorCtr="1"/>
          <a:lstStyle>
            <a:lvl1pPr>
              <a:defRPr sz="1200">
                <a:solidFill>
                  <a:schemeClr val="tx2"/>
                </a:solidFill>
                <a:latin typeface="Calibri Light" panose="020F0302020204030204" pitchFamily="34" charset="0"/>
              </a:defRPr>
            </a:lvl1pPr>
          </a:lstStyle>
          <a:p>
            <a:fld id="{7DAD7678-3C6F-4DE1-A59F-12BC40F05B4C}" type="datetime1">
              <a:rPr lang="nl-BE" smtClean="0"/>
              <a:pPr/>
              <a:t>25/06/2025</a:t>
            </a:fld>
            <a:r>
              <a:rPr lang="nl-BE"/>
              <a:t> | </a:t>
            </a:r>
            <a:fld id="{4FEC29A6-96D2-4855-B02C-489BA0EAE082}" type="slidenum">
              <a:rPr lang="nl-BE" smtClean="0"/>
              <a:pPr/>
              <a:t>‹#›</a:t>
            </a:fld>
            <a:endParaRPr lang="nl-BE"/>
          </a:p>
        </p:txBody>
      </p:sp>
      <p:sp>
        <p:nvSpPr>
          <p:cNvPr id="10" name="Tijdelijke aanduiding voor inhoud 7"/>
          <p:cNvSpPr>
            <a:spLocks noGrp="1"/>
          </p:cNvSpPr>
          <p:nvPr>
            <p:ph sz="quarter" idx="15"/>
          </p:nvPr>
        </p:nvSpPr>
        <p:spPr>
          <a:xfrm>
            <a:off x="4958035" y="457200"/>
            <a:ext cx="6794128" cy="5194800"/>
          </a:xfrm>
        </p:spPr>
        <p:txBody>
          <a:bodyPr/>
          <a:lstStyle>
            <a:lvl1pPr marL="288000" indent="-288000">
              <a:buClr>
                <a:schemeClr val="tx1">
                  <a:lumMod val="95000"/>
                  <a:lumOff val="5000"/>
                </a:schemeClr>
              </a:buClr>
              <a:buSzPct val="90000"/>
              <a:buFont typeface="Webdings" panose="05030102010509060703" pitchFamily="18" charset="2"/>
              <a:buChar char="4"/>
              <a:defRPr>
                <a:solidFill>
                  <a:schemeClr val="tx1">
                    <a:lumMod val="95000"/>
                    <a:lumOff val="5000"/>
                  </a:schemeClr>
                </a:solidFill>
              </a:defRPr>
            </a:lvl1pPr>
            <a:lvl2pPr marL="576000" indent="-288000">
              <a:spcBef>
                <a:spcPts val="300"/>
              </a:spcBef>
              <a:buClr>
                <a:schemeClr val="bg1">
                  <a:lumMod val="50000"/>
                </a:schemeClr>
              </a:buClr>
              <a:buSzPct val="75000"/>
              <a:buFont typeface="Wingdings" panose="05000000000000000000" pitchFamily="2" charset="2"/>
              <a:buChar char="§"/>
              <a:defRPr>
                <a:solidFill>
                  <a:schemeClr val="bg1">
                    <a:lumMod val="50000"/>
                  </a:schemeClr>
                </a:solidFill>
              </a:defRPr>
            </a:lvl2pPr>
            <a:lvl3pPr marL="864000" indent="-288000">
              <a:spcBef>
                <a:spcPts val="300"/>
              </a:spcBef>
              <a:buClr>
                <a:schemeClr val="bg1">
                  <a:lumMod val="50000"/>
                </a:schemeClr>
              </a:buClr>
              <a:buSzPct val="90000"/>
              <a:buFont typeface="Courier New" panose="02070309020205020404" pitchFamily="49" charset="0"/>
              <a:buChar char="o"/>
              <a:defRPr>
                <a:solidFill>
                  <a:schemeClr val="bg1">
                    <a:lumMod val="50000"/>
                  </a:schemeClr>
                </a:solidFill>
              </a:defRPr>
            </a:lvl3pPr>
            <a:lvl4pPr marL="1152000" indent="-288000">
              <a:spcBef>
                <a:spcPts val="300"/>
              </a:spcBef>
              <a:buClr>
                <a:schemeClr val="bg1">
                  <a:lumMod val="50000"/>
                </a:schemeClr>
              </a:buClr>
              <a:buSzPct val="75000"/>
              <a:buFont typeface="Arial" panose="020B0604020202020204" pitchFamily="34" charset="0"/>
              <a:buChar char="•"/>
              <a:defRPr>
                <a:solidFill>
                  <a:schemeClr val="bg1">
                    <a:lumMod val="50000"/>
                  </a:schemeClr>
                </a:solidFill>
              </a:defRPr>
            </a:lvl4pPr>
            <a:lvl5pPr marL="1440000" indent="-288000">
              <a:spcBef>
                <a:spcPts val="300"/>
              </a:spcBef>
              <a:buClr>
                <a:schemeClr val="bg1">
                  <a:lumMod val="50000"/>
                </a:schemeClr>
              </a:buClr>
              <a:buSzPct val="90000"/>
              <a:buFont typeface="FlandersArtSans-Regular" panose="00000500000000000000" pitchFamily="50" charset="0"/>
              <a:buChar char="−"/>
              <a:defRPr>
                <a:solidFill>
                  <a:schemeClr val="bg1">
                    <a:lumMod val="50000"/>
                  </a:schemeClr>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nl-BE"/>
          </a:p>
        </p:txBody>
      </p:sp>
      <p:pic>
        <p:nvPicPr>
          <p:cNvPr id="11" name="Afbeelding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8816" y="5612004"/>
            <a:ext cx="1548902" cy="885087"/>
          </a:xfrm>
          <a:prstGeom prst="rect">
            <a:avLst/>
          </a:prstGeom>
        </p:spPr>
      </p:pic>
      <p:pic>
        <p:nvPicPr>
          <p:cNvPr id="12" name="Afbeelding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768" y="5808359"/>
            <a:ext cx="1623437" cy="688731"/>
          </a:xfrm>
          <a:prstGeom prst="rect">
            <a:avLst/>
          </a:prstGeom>
        </p:spPr>
      </p:pic>
    </p:spTree>
    <p:extLst>
      <p:ext uri="{BB962C8B-B14F-4D97-AF65-F5344CB8AC3E}">
        <p14:creationId xmlns:p14="http://schemas.microsoft.com/office/powerpoint/2010/main" val="942034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00139" y="457200"/>
            <a:ext cx="3932237" cy="1600200"/>
          </a:xfrm>
        </p:spPr>
        <p:txBody>
          <a:bodyPr anchor="b"/>
          <a:lstStyle>
            <a:lvl1pPr>
              <a:defRPr sz="3200"/>
            </a:lvl1pPr>
          </a:lstStyle>
          <a:p>
            <a:r>
              <a:rPr lang="fr-FR"/>
              <a:t>Modifiez le style du titre</a:t>
            </a:r>
            <a:endParaRPr lang="en-US"/>
          </a:p>
        </p:txBody>
      </p:sp>
      <p:sp>
        <p:nvSpPr>
          <p:cNvPr id="3" name="Picture Placeholder 2"/>
          <p:cNvSpPr>
            <a:spLocks noGrp="1" noChangeAspect="1"/>
          </p:cNvSpPr>
          <p:nvPr>
            <p:ph type="pic" idx="1"/>
          </p:nvPr>
        </p:nvSpPr>
        <p:spPr>
          <a:xfrm>
            <a:off x="5183189" y="720001"/>
            <a:ext cx="6577771" cy="4932000"/>
          </a:xfrm>
        </p:spPr>
        <p:txBody>
          <a:bodyPr anchor="t"/>
          <a:lstStyle>
            <a:lvl1pPr marL="0" indent="0">
              <a:buNone/>
              <a:defRPr sz="3200">
                <a:solidFill>
                  <a:schemeClr val="bg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
        <p:nvSpPr>
          <p:cNvPr id="4" name="Text Placeholder 3"/>
          <p:cNvSpPr>
            <a:spLocks noGrp="1"/>
          </p:cNvSpPr>
          <p:nvPr>
            <p:ph type="body" sz="half" idx="2"/>
          </p:nvPr>
        </p:nvSpPr>
        <p:spPr>
          <a:xfrm>
            <a:off x="800139" y="2057401"/>
            <a:ext cx="3932237" cy="3594601"/>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9" name="Slide Number Placeholder 5"/>
          <p:cNvSpPr>
            <a:spLocks noGrp="1"/>
          </p:cNvSpPr>
          <p:nvPr>
            <p:ph type="sldNum" sz="quarter" idx="12"/>
          </p:nvPr>
        </p:nvSpPr>
        <p:spPr>
          <a:xfrm>
            <a:off x="4692369" y="6057534"/>
            <a:ext cx="2803444" cy="384174"/>
          </a:xfrm>
          <a:prstGeom prst="rect">
            <a:avLst/>
          </a:prstGeom>
        </p:spPr>
        <p:txBody>
          <a:bodyPr anchor="ctr" anchorCtr="1"/>
          <a:lstStyle>
            <a:lvl1pPr>
              <a:defRPr sz="1200">
                <a:solidFill>
                  <a:schemeClr val="tx2"/>
                </a:solidFill>
                <a:latin typeface="Calibri Light" panose="020F0302020204030204" pitchFamily="34" charset="0"/>
              </a:defRPr>
            </a:lvl1pPr>
          </a:lstStyle>
          <a:p>
            <a:fld id="{7DAD7678-3C6F-4DE1-A59F-12BC40F05B4C}" type="datetime1">
              <a:rPr lang="nl-BE" smtClean="0"/>
              <a:pPr/>
              <a:t>25/06/2025</a:t>
            </a:fld>
            <a:r>
              <a:rPr lang="nl-BE"/>
              <a:t> | </a:t>
            </a:r>
            <a:fld id="{4FEC29A6-96D2-4855-B02C-489BA0EAE082}" type="slidenum">
              <a:rPr lang="nl-BE" smtClean="0"/>
              <a:pPr/>
              <a:t>‹#›</a:t>
            </a:fld>
            <a:endParaRPr lang="nl-BE"/>
          </a:p>
        </p:txBody>
      </p:sp>
      <p:pic>
        <p:nvPicPr>
          <p:cNvPr id="10" name="Afbeelding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8816" y="5612004"/>
            <a:ext cx="1548902" cy="885087"/>
          </a:xfrm>
          <a:prstGeom prst="rect">
            <a:avLst/>
          </a:prstGeom>
        </p:spPr>
      </p:pic>
      <p:pic>
        <p:nvPicPr>
          <p:cNvPr id="11" name="Afbeelding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768" y="5808359"/>
            <a:ext cx="1623437" cy="688731"/>
          </a:xfrm>
          <a:prstGeom prst="rect">
            <a:avLst/>
          </a:prstGeom>
        </p:spPr>
      </p:pic>
    </p:spTree>
    <p:extLst>
      <p:ext uri="{BB962C8B-B14F-4D97-AF65-F5344CB8AC3E}">
        <p14:creationId xmlns:p14="http://schemas.microsoft.com/office/powerpoint/2010/main" val="3923639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3.xml"/><Relationship Id="rId5" Type="http://schemas.openxmlformats.org/officeDocument/2006/relationships/slideLayout" Target="../slideLayouts/slideLayout17.xml"/><Relationship Id="rId15" Type="http://schemas.openxmlformats.org/officeDocument/2006/relationships/image" Target="../media/image4.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heme" Target="../theme/theme4.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image" Target="../media/image1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350" y="288000"/>
            <a:ext cx="11040535" cy="1325563"/>
          </a:xfrm>
          <a:prstGeom prst="rect">
            <a:avLst/>
          </a:prstGeom>
        </p:spPr>
        <p:txBody>
          <a:bodyPr vert="horz" lIns="0" tIns="0" rIns="0" bIns="0" rtlCol="0" anchor="ctr">
            <a:normAutofit/>
          </a:bodyPr>
          <a:lstStyle/>
          <a:p>
            <a:r>
              <a:rPr lang="nl-NL"/>
              <a:t>Klik om de stijl te bewerken</a:t>
            </a:r>
            <a:endParaRPr lang="en-US"/>
          </a:p>
        </p:txBody>
      </p:sp>
      <p:sp>
        <p:nvSpPr>
          <p:cNvPr id="3" name="Text Placeholder 2"/>
          <p:cNvSpPr>
            <a:spLocks noGrp="1"/>
          </p:cNvSpPr>
          <p:nvPr>
            <p:ph type="body" idx="1"/>
          </p:nvPr>
        </p:nvSpPr>
        <p:spPr>
          <a:xfrm>
            <a:off x="768350" y="1825625"/>
            <a:ext cx="11040535" cy="4351338"/>
          </a:xfrm>
          <a:prstGeom prst="rect">
            <a:avLst/>
          </a:prstGeom>
        </p:spPr>
        <p:txBody>
          <a:bodyPr vert="horz" lIns="0" tIns="0" rIns="0" bIns="0" rtlCol="0">
            <a:normAutofit/>
          </a:bodyPr>
          <a:lstStyle/>
          <a:p>
            <a:pPr marL="288000" lvl="0" indent="-288000" algn="l" defTabSz="914400" rtl="0" eaLnBrk="1" latinLnBrk="0" hangingPunct="1">
              <a:lnSpc>
                <a:spcPct val="90000"/>
              </a:lnSpc>
              <a:spcBef>
                <a:spcPts val="300"/>
              </a:spcBef>
              <a:buSzPct val="90000"/>
              <a:buFontTx/>
              <a:buBlip>
                <a:blip r:embed="rId12"/>
              </a:buBlip>
            </a:pPr>
            <a:r>
              <a:rPr lang="nl-NL"/>
              <a:t>Klik om de modelstijlen te bewerken</a:t>
            </a:r>
          </a:p>
          <a:p>
            <a:pPr marL="576000" lvl="1" indent="-288000" algn="l" defTabSz="914400" rtl="0" eaLnBrk="1" latinLnBrk="0" hangingPunct="1">
              <a:lnSpc>
                <a:spcPct val="90000"/>
              </a:lnSpc>
              <a:spcBef>
                <a:spcPts val="300"/>
              </a:spcBef>
              <a:buSzPct val="70000"/>
              <a:buFontTx/>
              <a:buBlip>
                <a:blip r:embed="rId13"/>
              </a:buBlip>
            </a:pPr>
            <a:r>
              <a:rPr lang="nl-NL"/>
              <a:t>Tweede niveau</a:t>
            </a:r>
          </a:p>
          <a:p>
            <a:pPr marL="864000" lvl="2" indent="-288000" algn="l" defTabSz="914400" rtl="0" eaLnBrk="1" latinLnBrk="0" hangingPunct="1">
              <a:lnSpc>
                <a:spcPct val="90000"/>
              </a:lnSpc>
              <a:spcBef>
                <a:spcPts val="300"/>
              </a:spcBef>
              <a:buSzPct val="90000"/>
              <a:buFontTx/>
              <a:buBlip>
                <a:blip r:embed="rId14"/>
              </a:buBlip>
            </a:pPr>
            <a:r>
              <a:rPr lang="nl-NL"/>
              <a:t>Derde niveau</a:t>
            </a:r>
          </a:p>
          <a:p>
            <a:pPr marL="1152000" lvl="3" indent="-288000" algn="l" defTabSz="914400" rtl="0" eaLnBrk="1" latinLnBrk="0" hangingPunct="1">
              <a:lnSpc>
                <a:spcPct val="90000"/>
              </a:lnSpc>
              <a:spcBef>
                <a:spcPts val="300"/>
              </a:spcBef>
              <a:buSzPct val="75000"/>
              <a:buFontTx/>
              <a:buBlip>
                <a:blip r:embed="rId15"/>
              </a:buBlip>
            </a:pPr>
            <a:r>
              <a:rPr lang="nl-NL"/>
              <a:t>Vierde niveau</a:t>
            </a:r>
          </a:p>
          <a:p>
            <a:pPr marL="1440000" lvl="4" indent="-288000" algn="l" defTabSz="914400" rtl="0" eaLnBrk="1" latinLnBrk="0" hangingPunct="1">
              <a:lnSpc>
                <a:spcPct val="90000"/>
              </a:lnSpc>
              <a:spcBef>
                <a:spcPts val="300"/>
              </a:spcBef>
              <a:buSzPct val="90000"/>
              <a:buFontTx/>
              <a:buBlip>
                <a:blip r:embed="rId12"/>
              </a:buBlip>
            </a:pPr>
            <a:r>
              <a:rPr lang="nl-NL"/>
              <a:t>Vijfde niveau</a:t>
            </a:r>
            <a:endParaRPr lang="en-US"/>
          </a:p>
        </p:txBody>
      </p:sp>
      <p:sp>
        <p:nvSpPr>
          <p:cNvPr id="7" name="Rechthoek 6"/>
          <p:cNvSpPr/>
          <p:nvPr/>
        </p:nvSpPr>
        <p:spPr>
          <a:xfrm>
            <a:off x="0" y="0"/>
            <a:ext cx="384000" cy="6858000"/>
          </a:xfrm>
          <a:prstGeom prst="rect">
            <a:avLst/>
          </a:prstGeom>
          <a:solidFill>
            <a:srgbClr val="A3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5" name="Rechthoek 4"/>
          <p:cNvSpPr/>
          <p:nvPr userDrawn="1"/>
        </p:nvSpPr>
        <p:spPr>
          <a:xfrm>
            <a:off x="0" y="0"/>
            <a:ext cx="38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Tree>
    <p:extLst>
      <p:ext uri="{BB962C8B-B14F-4D97-AF65-F5344CB8AC3E}">
        <p14:creationId xmlns:p14="http://schemas.microsoft.com/office/powerpoint/2010/main" val="89321535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4" r:id="rId10"/>
  </p:sldLayoutIdLst>
  <p:hf hdr="0" ftr="0" dt="0"/>
  <p:txStyles>
    <p:titleStyle>
      <a:lvl1pPr algn="l" defTabSz="914400" rtl="0" eaLnBrk="1" latinLnBrk="0" hangingPunct="1">
        <a:lnSpc>
          <a:spcPct val="90000"/>
        </a:lnSpc>
        <a:spcBef>
          <a:spcPct val="0"/>
        </a:spcBef>
        <a:buNone/>
        <a:defRPr lang="en-US" sz="3700" b="1" i="0" kern="1200" dirty="0">
          <a:solidFill>
            <a:schemeClr val="bg2"/>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nl-NL" sz="2200" b="1" kern="1200" spc="0" dirty="0" smtClean="0">
          <a:solidFill>
            <a:schemeClr val="tx1">
              <a:lumMod val="95000"/>
              <a:lumOff val="5000"/>
            </a:schemeClr>
          </a:solidFill>
          <a:latin typeface="Calibri" panose="020F0502020204030204" pitchFamily="34" charset="0"/>
          <a:ea typeface="+mn-ea"/>
          <a:cs typeface="+mn-cs"/>
        </a:defRPr>
      </a:lvl1pPr>
      <a:lvl2pPr marL="630900" indent="-342900" algn="l" defTabSz="914400" rtl="0" eaLnBrk="1" latinLnBrk="0" hangingPunct="1">
        <a:lnSpc>
          <a:spcPct val="90000"/>
        </a:lnSpc>
        <a:spcBef>
          <a:spcPts val="500"/>
        </a:spcBef>
        <a:buFont typeface="Wingdings" panose="05000000000000000000" pitchFamily="2" charset="2"/>
        <a:buChar char="§"/>
        <a:defRPr lang="nl-NL" sz="2200" kern="1200" spc="0" dirty="0" smtClean="0">
          <a:solidFill>
            <a:schemeClr val="bg1">
              <a:lumMod val="50000"/>
            </a:schemeClr>
          </a:solidFill>
          <a:latin typeface="Calibri" panose="020F0502020204030204" pitchFamily="34" charset="0"/>
          <a:ea typeface="+mn-ea"/>
          <a:cs typeface="+mn-cs"/>
        </a:defRPr>
      </a:lvl2pPr>
      <a:lvl3pPr marL="918900" indent="-342900" algn="l" defTabSz="914400" rtl="0" eaLnBrk="1" latinLnBrk="0" hangingPunct="1">
        <a:lnSpc>
          <a:spcPct val="90000"/>
        </a:lnSpc>
        <a:spcBef>
          <a:spcPts val="500"/>
        </a:spcBef>
        <a:buFont typeface="Courier New" panose="02070309020205020404" pitchFamily="49" charset="0"/>
        <a:buChar char="o"/>
        <a:defRPr lang="nl-NL" sz="2000" kern="1200" spc="0" dirty="0" smtClean="0">
          <a:solidFill>
            <a:schemeClr val="bg1">
              <a:lumMod val="50000"/>
            </a:schemeClr>
          </a:solidFill>
          <a:latin typeface="Calibri" panose="020F0502020204030204" pitchFamily="34" charset="0"/>
          <a:ea typeface="+mn-ea"/>
          <a:cs typeface="+mn-cs"/>
        </a:defRPr>
      </a:lvl3pPr>
      <a:lvl4pPr marL="1494900" indent="-342900" algn="l" defTabSz="914400" rtl="0" eaLnBrk="1" latinLnBrk="0" hangingPunct="1">
        <a:lnSpc>
          <a:spcPct val="90000"/>
        </a:lnSpc>
        <a:spcBef>
          <a:spcPts val="500"/>
        </a:spcBef>
        <a:buFont typeface="Arial" panose="020B0604020202020204" pitchFamily="34" charset="0"/>
        <a:buChar char="•"/>
        <a:defRPr lang="en-US" sz="2000" kern="1200" spc="0" dirty="0">
          <a:solidFill>
            <a:schemeClr val="bg1">
              <a:lumMod val="50000"/>
            </a:schemeClr>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000" kern="1200" spc="0" baseline="0" dirty="0">
          <a:solidFill>
            <a:schemeClr val="bg1">
              <a:lumMod val="50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187" userDrawn="1">
          <p15:clr>
            <a:srgbClr val="F26B43"/>
          </p15:clr>
        </p15:guide>
        <p15:guide id="1" pos="7439" userDrawn="1">
          <p15:clr>
            <a:srgbClr val="F26B43"/>
          </p15:clr>
        </p15:guide>
        <p15:guide id="2" pos="484" userDrawn="1">
          <p15:clr>
            <a:srgbClr val="F26B43"/>
          </p15:clr>
        </p15:guide>
        <p15:guide id="3" orient="horz" pos="4133" userDrawn="1">
          <p15:clr>
            <a:srgbClr val="F26B43"/>
          </p15:clr>
        </p15:guide>
        <p15:guide id="4" pos="725" userDrawn="1">
          <p15:clr>
            <a:srgbClr val="F26B43"/>
          </p15:clr>
        </p15:guide>
        <p15:guide id="5" orient="horz" pos="1139" userDrawn="1">
          <p15:clr>
            <a:srgbClr val="F26B43"/>
          </p15:clr>
        </p15:guide>
        <p15:guide id="6" orient="horz" pos="352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351" y="317499"/>
            <a:ext cx="11040533" cy="1325563"/>
          </a:xfrm>
          <a:prstGeom prst="rect">
            <a:avLst/>
          </a:prstGeom>
        </p:spPr>
        <p:txBody>
          <a:bodyPr vert="horz" lIns="0" tIns="0" rIns="0" bIns="0" rtlCol="0" anchor="ctr">
            <a:normAutofit/>
          </a:bodyPr>
          <a:lstStyle/>
          <a:p>
            <a:r>
              <a:rPr lang="nl-NL"/>
              <a:t>Klik om de stijl te bewerken</a:t>
            </a:r>
            <a:endParaRPr lang="en-US"/>
          </a:p>
        </p:txBody>
      </p:sp>
      <p:sp>
        <p:nvSpPr>
          <p:cNvPr id="4" name="Date Placeholder 3"/>
          <p:cNvSpPr>
            <a:spLocks noGrp="1"/>
          </p:cNvSpPr>
          <p:nvPr>
            <p:ph type="dt" sz="half" idx="2"/>
          </p:nvPr>
        </p:nvSpPr>
        <p:spPr>
          <a:xfrm>
            <a:off x="3256567" y="6359528"/>
            <a:ext cx="1447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a:p>
        </p:txBody>
      </p:sp>
      <p:sp>
        <p:nvSpPr>
          <p:cNvPr id="5" name="Footer Placeholder 4"/>
          <p:cNvSpPr>
            <a:spLocks noGrp="1"/>
          </p:cNvSpPr>
          <p:nvPr>
            <p:ph type="ftr" sz="quarter" idx="3"/>
          </p:nvPr>
        </p:nvSpPr>
        <p:spPr>
          <a:xfrm>
            <a:off x="5147733" y="6356352"/>
            <a:ext cx="1879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7576933" y="6337303"/>
            <a:ext cx="1346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4B78A0-EAE8-43DC-8AB4-56AB459EB521}" type="slidenum">
              <a:rPr lang="nl-BE" smtClean="0"/>
              <a:t>‹#›</a:t>
            </a:fld>
            <a:endParaRPr lang="nl-BE"/>
          </a:p>
        </p:txBody>
      </p:sp>
      <p:sp>
        <p:nvSpPr>
          <p:cNvPr id="7" name="Tijdelijke aanduiding voor inhoud 7"/>
          <p:cNvSpPr txBox="1">
            <a:spLocks/>
          </p:cNvSpPr>
          <p:nvPr/>
        </p:nvSpPr>
        <p:spPr>
          <a:xfrm>
            <a:off x="767999" y="1841242"/>
            <a:ext cx="11040884" cy="3789091"/>
          </a:xfrm>
          <a:prstGeom prst="rect">
            <a:avLst/>
          </a:prstGeom>
        </p:spPr>
        <p:txBody>
          <a:bodyPr lIns="0" tIns="0" rIns="0" bIns="0"/>
          <a:lstStyle>
            <a:lvl1pPr marL="288000" indent="-288000" algn="l" defTabSz="914400" rtl="0" eaLnBrk="1" latinLnBrk="0" hangingPunct="1">
              <a:lnSpc>
                <a:spcPct val="90000"/>
              </a:lnSpc>
              <a:spcBef>
                <a:spcPts val="1000"/>
              </a:spcBef>
              <a:buClr>
                <a:schemeClr val="tx1">
                  <a:lumMod val="95000"/>
                  <a:lumOff val="5000"/>
                </a:schemeClr>
              </a:buClr>
              <a:buSzPct val="90000"/>
              <a:buFont typeface="Webdings" panose="05030102010509060703" pitchFamily="18" charset="2"/>
              <a:buChar char="4"/>
              <a:defRPr lang="nl-NL" sz="2200" kern="1200" spc="0">
                <a:solidFill>
                  <a:schemeClr val="tx1">
                    <a:lumMod val="95000"/>
                    <a:lumOff val="5000"/>
                  </a:schemeClr>
                </a:solidFill>
                <a:latin typeface="FlandersArtSans-Bold" panose="00000800000000000000" pitchFamily="2" charset="0"/>
                <a:ea typeface="+mn-ea"/>
                <a:cs typeface="+mn-cs"/>
              </a:defRPr>
            </a:lvl1pPr>
            <a:lvl2pPr marL="576000" indent="-288000" algn="l" defTabSz="914400" rtl="0" eaLnBrk="1" latinLnBrk="0" hangingPunct="1">
              <a:lnSpc>
                <a:spcPct val="90000"/>
              </a:lnSpc>
              <a:spcBef>
                <a:spcPts val="300"/>
              </a:spcBef>
              <a:buClr>
                <a:schemeClr val="bg1">
                  <a:lumMod val="50000"/>
                </a:schemeClr>
              </a:buClr>
              <a:buSzPct val="75000"/>
              <a:buFont typeface="Wingdings" panose="05000000000000000000" pitchFamily="2" charset="2"/>
              <a:buChar char="§"/>
              <a:defRPr lang="nl-NL" sz="2200" kern="1200" spc="0">
                <a:solidFill>
                  <a:schemeClr val="bg1">
                    <a:lumMod val="50000"/>
                  </a:schemeClr>
                </a:solidFill>
                <a:latin typeface="FlandersArtSans-Regular" panose="00000500000000000000" pitchFamily="2" charset="0"/>
                <a:ea typeface="+mn-ea"/>
                <a:cs typeface="+mn-cs"/>
              </a:defRPr>
            </a:lvl2pPr>
            <a:lvl3pPr marL="864000" indent="-288000" algn="l" defTabSz="914400" rtl="0" eaLnBrk="1" latinLnBrk="0" hangingPunct="1">
              <a:lnSpc>
                <a:spcPct val="90000"/>
              </a:lnSpc>
              <a:spcBef>
                <a:spcPts val="300"/>
              </a:spcBef>
              <a:buClr>
                <a:schemeClr val="bg1">
                  <a:lumMod val="50000"/>
                </a:schemeClr>
              </a:buClr>
              <a:buSzPct val="90000"/>
              <a:buFont typeface="Courier New" panose="02070309020205020404" pitchFamily="49" charset="0"/>
              <a:buChar char="o"/>
              <a:defRPr lang="nl-NL" sz="2000" kern="1200" spc="0">
                <a:solidFill>
                  <a:schemeClr val="bg1">
                    <a:lumMod val="50000"/>
                  </a:schemeClr>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Clr>
                <a:schemeClr val="bg1">
                  <a:lumMod val="50000"/>
                </a:schemeClr>
              </a:buClr>
              <a:buSzPct val="75000"/>
              <a:buFont typeface="Arial" panose="020B0604020202020204" pitchFamily="34" charset="0"/>
              <a:buChar char="•"/>
              <a:defRPr lang="en-US" sz="2000" kern="1200" spc="0">
                <a:solidFill>
                  <a:schemeClr val="bg1">
                    <a:lumMod val="50000"/>
                  </a:schemeClr>
                </a:solidFill>
                <a:latin typeface="FlandersArtSans-Regular" panose="00000500000000000000" pitchFamily="2" charset="0"/>
                <a:ea typeface="+mn-ea"/>
                <a:cs typeface="+mn-cs"/>
              </a:defRPr>
            </a:lvl4pPr>
            <a:lvl5pPr marL="1440000" indent="-288000" algn="l" defTabSz="914400" rtl="0" eaLnBrk="1" latinLnBrk="0" hangingPunct="1">
              <a:lnSpc>
                <a:spcPct val="90000"/>
              </a:lnSpc>
              <a:spcBef>
                <a:spcPts val="300"/>
              </a:spcBef>
              <a:buClr>
                <a:schemeClr val="bg1">
                  <a:lumMod val="50000"/>
                </a:schemeClr>
              </a:buClr>
              <a:buSzPct val="90000"/>
              <a:buFont typeface="FlandersArtSans-Regular" panose="00000500000000000000" pitchFamily="50" charset="0"/>
              <a:buChar char="−"/>
              <a:defRPr lang="en-US" sz="2000" kern="1200" spc="0" baseline="0">
                <a:solidFill>
                  <a:schemeClr val="bg1">
                    <a:lumMod val="50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2200"/>
              <a:t>Klik om de modelstijlen te bewerken</a:t>
            </a:r>
          </a:p>
          <a:p>
            <a:pPr lvl="1"/>
            <a:r>
              <a:rPr lang="nl-BE" sz="2200"/>
              <a:t>Tweede niveau</a:t>
            </a:r>
          </a:p>
          <a:p>
            <a:pPr lvl="2"/>
            <a:r>
              <a:rPr lang="nl-BE" sz="2000"/>
              <a:t>Derde niveau</a:t>
            </a:r>
          </a:p>
          <a:p>
            <a:pPr lvl="3"/>
            <a:r>
              <a:rPr lang="nl-BE" sz="2000"/>
              <a:t>Vierde niveau</a:t>
            </a:r>
          </a:p>
          <a:p>
            <a:pPr lvl="4"/>
            <a:r>
              <a:rPr lang="nl-BE" sz="2000"/>
              <a:t>Vijfde niveau</a:t>
            </a:r>
          </a:p>
          <a:p>
            <a:endParaRPr lang="nl-BE" sz="2200"/>
          </a:p>
        </p:txBody>
      </p:sp>
    </p:spTree>
    <p:extLst>
      <p:ext uri="{BB962C8B-B14F-4D97-AF65-F5344CB8AC3E}">
        <p14:creationId xmlns:p14="http://schemas.microsoft.com/office/powerpoint/2010/main" val="312134380"/>
      </p:ext>
    </p:extLst>
  </p:cSld>
  <p:clrMap bg1="lt1" tx1="dk1" bg2="lt2" tx2="dk2" accent1="accent1" accent2="accent2" accent3="accent3" accent4="accent4" accent5="accent5" accent6="accent6" hlink="hlink" folHlink="folHlink"/>
  <p:sldLayoutIdLst>
    <p:sldLayoutId id="2147483711" r:id="rId1"/>
    <p:sldLayoutId id="2147483712" r:id="rId2"/>
  </p:sldLayoutIdLst>
  <p:hf hdr="0" ftr="0" dt="0"/>
  <p:txStyles>
    <p:titleStyle>
      <a:lvl1pPr algn="l" defTabSz="914400" rtl="0" eaLnBrk="1" latinLnBrk="0" hangingPunct="1">
        <a:lnSpc>
          <a:spcPct val="90000"/>
        </a:lnSpc>
        <a:spcBef>
          <a:spcPct val="0"/>
        </a:spcBef>
        <a:buNone/>
        <a:defRPr lang="en-US" sz="3700" b="0" i="0" kern="1200" dirty="0">
          <a:solidFill>
            <a:schemeClr val="tx1"/>
          </a:solidFill>
          <a:latin typeface="FlandersArtSans-Bold" panose="000008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nl-NL" sz="2200" kern="1200" spc="0" dirty="0" smtClean="0">
          <a:solidFill>
            <a:schemeClr val="tx1"/>
          </a:solidFill>
          <a:latin typeface="FlandersArtSans-Bold" panose="00000800000000000000" pitchFamily="2" charset="0"/>
          <a:ea typeface="+mn-ea"/>
          <a:cs typeface="+mn-cs"/>
        </a:defRPr>
      </a:lvl1pPr>
      <a:lvl2pPr marL="630900" indent="-342900" algn="l" defTabSz="914400" rtl="0" eaLnBrk="1" latinLnBrk="0" hangingPunct="1">
        <a:lnSpc>
          <a:spcPct val="90000"/>
        </a:lnSpc>
        <a:spcBef>
          <a:spcPts val="500"/>
        </a:spcBef>
        <a:buFont typeface="Arial" panose="020B0604020202020204" pitchFamily="34" charset="0"/>
        <a:buChar char="•"/>
        <a:defRPr lang="nl-NL" sz="2200" kern="1200" spc="0" dirty="0" smtClean="0">
          <a:solidFill>
            <a:schemeClr val="bg1">
              <a:lumMod val="50000"/>
            </a:schemeClr>
          </a:solidFill>
          <a:latin typeface="FlandersArtSans-Regular" panose="00000500000000000000" pitchFamily="2" charset="0"/>
          <a:ea typeface="+mn-ea"/>
          <a:cs typeface="+mn-cs"/>
        </a:defRPr>
      </a:lvl2pPr>
      <a:lvl3pPr marL="918900" indent="-342900" algn="l" defTabSz="914400" rtl="0" eaLnBrk="1" latinLnBrk="0" hangingPunct="1">
        <a:lnSpc>
          <a:spcPct val="90000"/>
        </a:lnSpc>
        <a:spcBef>
          <a:spcPts val="500"/>
        </a:spcBef>
        <a:buFont typeface="Arial" panose="020B0604020202020204" pitchFamily="34" charset="0"/>
        <a:buChar char="•"/>
        <a:defRPr lang="nl-NL" sz="2000" kern="1200" spc="0" dirty="0" smtClean="0">
          <a:solidFill>
            <a:schemeClr val="tx1"/>
          </a:solidFill>
          <a:latin typeface="FlandersArtSans-Regular" panose="00000500000000000000" pitchFamily="2" charset="0"/>
          <a:ea typeface="+mn-ea"/>
          <a:cs typeface="+mn-cs"/>
        </a:defRPr>
      </a:lvl3pPr>
      <a:lvl4pPr marL="1494900" indent="-342900" algn="l" defTabSz="914400" rtl="0" eaLnBrk="1" latinLnBrk="0" hangingPunct="1">
        <a:lnSpc>
          <a:spcPct val="90000"/>
        </a:lnSpc>
        <a:spcBef>
          <a:spcPts val="500"/>
        </a:spcBef>
        <a:buFont typeface="Arial" panose="020B0604020202020204" pitchFamily="34" charset="0"/>
        <a:buChar char="•"/>
        <a:defRPr lang="en-US" sz="2000" kern="1200" spc="0" dirty="0">
          <a:solidFill>
            <a:schemeClr val="tx1"/>
          </a:solidFill>
          <a:latin typeface="FlandersArtSans-Regular"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000" kern="1200" spc="0" baseline="0" dirty="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241" userDrawn="1">
          <p15:clr>
            <a:srgbClr val="F26B43"/>
          </p15:clr>
        </p15:guide>
        <p15:guide id="3" pos="484" userDrawn="1">
          <p15:clr>
            <a:srgbClr val="F26B43"/>
          </p15:clr>
        </p15:guide>
        <p15:guide id="4" pos="7439" userDrawn="1">
          <p15:clr>
            <a:srgbClr val="F26B43"/>
          </p15:clr>
        </p15:guide>
        <p15:guide id="5" orient="horz" pos="413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350" y="288000"/>
            <a:ext cx="11040535" cy="1325563"/>
          </a:xfrm>
          <a:prstGeom prst="rect">
            <a:avLst/>
          </a:prstGeom>
        </p:spPr>
        <p:txBody>
          <a:bodyPr vert="horz" lIns="0" tIns="0" rIns="0" bIns="0" rtlCol="0" anchor="ctr">
            <a:normAutofit/>
          </a:bodyPr>
          <a:lstStyle/>
          <a:p>
            <a:r>
              <a:rPr lang="nl-NL"/>
              <a:t>Klik om de stijl te bewerken</a:t>
            </a:r>
            <a:endParaRPr lang="en-US"/>
          </a:p>
        </p:txBody>
      </p:sp>
      <p:sp>
        <p:nvSpPr>
          <p:cNvPr id="3" name="Text Placeholder 2"/>
          <p:cNvSpPr>
            <a:spLocks noGrp="1"/>
          </p:cNvSpPr>
          <p:nvPr>
            <p:ph type="body" idx="1"/>
          </p:nvPr>
        </p:nvSpPr>
        <p:spPr>
          <a:xfrm>
            <a:off x="768350" y="1825625"/>
            <a:ext cx="11040535" cy="4351338"/>
          </a:xfrm>
          <a:prstGeom prst="rect">
            <a:avLst/>
          </a:prstGeom>
        </p:spPr>
        <p:txBody>
          <a:bodyPr vert="horz" lIns="0" tIns="0" rIns="0" bIns="0" rtlCol="0">
            <a:normAutofit/>
          </a:bodyPr>
          <a:lstStyle/>
          <a:p>
            <a:pPr marL="288000" lvl="0" indent="-288000" algn="l" defTabSz="914400" rtl="0" eaLnBrk="1" latinLnBrk="0" hangingPunct="1">
              <a:lnSpc>
                <a:spcPct val="90000"/>
              </a:lnSpc>
              <a:spcBef>
                <a:spcPts val="300"/>
              </a:spcBef>
              <a:buSzPct val="90000"/>
              <a:buFontTx/>
              <a:buBlip>
                <a:blip r:embed="rId12"/>
              </a:buBlip>
            </a:pPr>
            <a:r>
              <a:rPr lang="nl-NL"/>
              <a:t>Klik om de modelstijlen te bewerken</a:t>
            </a:r>
          </a:p>
          <a:p>
            <a:pPr marL="576000" lvl="1" indent="-288000" algn="l" defTabSz="914400" rtl="0" eaLnBrk="1" latinLnBrk="0" hangingPunct="1">
              <a:lnSpc>
                <a:spcPct val="90000"/>
              </a:lnSpc>
              <a:spcBef>
                <a:spcPts val="300"/>
              </a:spcBef>
              <a:buSzPct val="70000"/>
              <a:buFontTx/>
              <a:buBlip>
                <a:blip r:embed="rId13"/>
              </a:buBlip>
            </a:pPr>
            <a:r>
              <a:rPr lang="nl-NL"/>
              <a:t>Tweede niveau</a:t>
            </a:r>
          </a:p>
          <a:p>
            <a:pPr marL="864000" lvl="2" indent="-288000" algn="l" defTabSz="914400" rtl="0" eaLnBrk="1" latinLnBrk="0" hangingPunct="1">
              <a:lnSpc>
                <a:spcPct val="90000"/>
              </a:lnSpc>
              <a:spcBef>
                <a:spcPts val="300"/>
              </a:spcBef>
              <a:buSzPct val="90000"/>
              <a:buFontTx/>
              <a:buBlip>
                <a:blip r:embed="rId14"/>
              </a:buBlip>
            </a:pPr>
            <a:r>
              <a:rPr lang="nl-NL"/>
              <a:t>Derde niveau</a:t>
            </a:r>
          </a:p>
          <a:p>
            <a:pPr marL="1152000" lvl="3" indent="-288000" algn="l" defTabSz="914400" rtl="0" eaLnBrk="1" latinLnBrk="0" hangingPunct="1">
              <a:lnSpc>
                <a:spcPct val="90000"/>
              </a:lnSpc>
              <a:spcBef>
                <a:spcPts val="300"/>
              </a:spcBef>
              <a:buSzPct val="75000"/>
              <a:buFontTx/>
              <a:buBlip>
                <a:blip r:embed="rId15"/>
              </a:buBlip>
            </a:pPr>
            <a:r>
              <a:rPr lang="nl-NL"/>
              <a:t>Vierde niveau</a:t>
            </a:r>
          </a:p>
          <a:p>
            <a:pPr marL="1440000" lvl="4" indent="-288000" algn="l" defTabSz="914400" rtl="0" eaLnBrk="1" latinLnBrk="0" hangingPunct="1">
              <a:lnSpc>
                <a:spcPct val="90000"/>
              </a:lnSpc>
              <a:spcBef>
                <a:spcPts val="300"/>
              </a:spcBef>
              <a:buSzPct val="90000"/>
              <a:buFontTx/>
              <a:buBlip>
                <a:blip r:embed="rId12"/>
              </a:buBlip>
            </a:pPr>
            <a:r>
              <a:rPr lang="nl-NL"/>
              <a:t>Vijfde niveau</a:t>
            </a:r>
            <a:endParaRPr lang="en-US"/>
          </a:p>
        </p:txBody>
      </p:sp>
      <p:sp>
        <p:nvSpPr>
          <p:cNvPr id="7" name="Rechthoek 6"/>
          <p:cNvSpPr/>
          <p:nvPr/>
        </p:nvSpPr>
        <p:spPr>
          <a:xfrm>
            <a:off x="0" y="0"/>
            <a:ext cx="384000" cy="6858000"/>
          </a:xfrm>
          <a:prstGeom prst="rect">
            <a:avLst/>
          </a:prstGeom>
          <a:solidFill>
            <a:srgbClr val="A3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5" name="Rechthoek 4"/>
          <p:cNvSpPr/>
          <p:nvPr userDrawn="1"/>
        </p:nvSpPr>
        <p:spPr>
          <a:xfrm>
            <a:off x="0" y="0"/>
            <a:ext cx="38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Tree>
    <p:extLst>
      <p:ext uri="{BB962C8B-B14F-4D97-AF65-F5344CB8AC3E}">
        <p14:creationId xmlns:p14="http://schemas.microsoft.com/office/powerpoint/2010/main" val="255630678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Lst>
  <p:hf hdr="0" ftr="0" dt="0"/>
  <p:txStyles>
    <p:titleStyle>
      <a:lvl1pPr algn="l" defTabSz="914400" rtl="0" eaLnBrk="1" latinLnBrk="0" hangingPunct="1">
        <a:lnSpc>
          <a:spcPct val="90000"/>
        </a:lnSpc>
        <a:spcBef>
          <a:spcPct val="0"/>
        </a:spcBef>
        <a:buNone/>
        <a:defRPr lang="en-US" sz="3700" b="1" i="0" kern="1200" dirty="0">
          <a:solidFill>
            <a:schemeClr val="bg2"/>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nl-NL" sz="2200" b="1" kern="1200" spc="0" dirty="0" smtClean="0">
          <a:solidFill>
            <a:schemeClr val="tx1">
              <a:lumMod val="95000"/>
              <a:lumOff val="5000"/>
            </a:schemeClr>
          </a:solidFill>
          <a:latin typeface="Calibri" panose="020F0502020204030204" pitchFamily="34" charset="0"/>
          <a:ea typeface="+mn-ea"/>
          <a:cs typeface="+mn-cs"/>
        </a:defRPr>
      </a:lvl1pPr>
      <a:lvl2pPr marL="630900" indent="-342900" algn="l" defTabSz="914400" rtl="0" eaLnBrk="1" latinLnBrk="0" hangingPunct="1">
        <a:lnSpc>
          <a:spcPct val="90000"/>
        </a:lnSpc>
        <a:spcBef>
          <a:spcPts val="500"/>
        </a:spcBef>
        <a:buFont typeface="Wingdings" panose="05000000000000000000" pitchFamily="2" charset="2"/>
        <a:buChar char="§"/>
        <a:defRPr lang="nl-NL" sz="2200" kern="1200" spc="0" dirty="0" smtClean="0">
          <a:solidFill>
            <a:schemeClr val="bg1">
              <a:lumMod val="50000"/>
            </a:schemeClr>
          </a:solidFill>
          <a:latin typeface="Calibri" panose="020F0502020204030204" pitchFamily="34" charset="0"/>
          <a:ea typeface="+mn-ea"/>
          <a:cs typeface="+mn-cs"/>
        </a:defRPr>
      </a:lvl2pPr>
      <a:lvl3pPr marL="918900" indent="-342900" algn="l" defTabSz="914400" rtl="0" eaLnBrk="1" latinLnBrk="0" hangingPunct="1">
        <a:lnSpc>
          <a:spcPct val="90000"/>
        </a:lnSpc>
        <a:spcBef>
          <a:spcPts val="500"/>
        </a:spcBef>
        <a:buFont typeface="Courier New" panose="02070309020205020404" pitchFamily="49" charset="0"/>
        <a:buChar char="o"/>
        <a:defRPr lang="nl-NL" sz="2000" kern="1200" spc="0" dirty="0" smtClean="0">
          <a:solidFill>
            <a:schemeClr val="bg1">
              <a:lumMod val="50000"/>
            </a:schemeClr>
          </a:solidFill>
          <a:latin typeface="Calibri" panose="020F0502020204030204" pitchFamily="34" charset="0"/>
          <a:ea typeface="+mn-ea"/>
          <a:cs typeface="+mn-cs"/>
        </a:defRPr>
      </a:lvl3pPr>
      <a:lvl4pPr marL="1494900" indent="-342900" algn="l" defTabSz="914400" rtl="0" eaLnBrk="1" latinLnBrk="0" hangingPunct="1">
        <a:lnSpc>
          <a:spcPct val="90000"/>
        </a:lnSpc>
        <a:spcBef>
          <a:spcPts val="500"/>
        </a:spcBef>
        <a:buFont typeface="Arial" panose="020B0604020202020204" pitchFamily="34" charset="0"/>
        <a:buChar char="•"/>
        <a:defRPr lang="en-US" sz="2000" kern="1200" spc="0" dirty="0">
          <a:solidFill>
            <a:schemeClr val="bg1">
              <a:lumMod val="50000"/>
            </a:schemeClr>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000" kern="1200" spc="0" baseline="0" dirty="0">
          <a:solidFill>
            <a:schemeClr val="bg1">
              <a:lumMod val="50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187">
          <p15:clr>
            <a:srgbClr val="F26B43"/>
          </p15:clr>
        </p15:guide>
        <p15:guide id="1" pos="7439">
          <p15:clr>
            <a:srgbClr val="F26B43"/>
          </p15:clr>
        </p15:guide>
        <p15:guide id="2" pos="484">
          <p15:clr>
            <a:srgbClr val="F26B43"/>
          </p15:clr>
        </p15:guide>
        <p15:guide id="3" orient="horz" pos="4133">
          <p15:clr>
            <a:srgbClr val="F26B43"/>
          </p15:clr>
        </p15:guide>
        <p15:guide id="4" pos="725">
          <p15:clr>
            <a:srgbClr val="F26B43"/>
          </p15:clr>
        </p15:guide>
        <p15:guide id="5" orient="horz" pos="1139">
          <p15:clr>
            <a:srgbClr val="F26B43"/>
          </p15:clr>
        </p15:guide>
        <p15:guide id="6" orient="horz" pos="352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Afbeelding 7">
            <a:extLst>
              <a:ext uri="{FF2B5EF4-FFF2-40B4-BE49-F238E27FC236}">
                <a16:creationId xmlns:a16="http://schemas.microsoft.com/office/drawing/2014/main" id="{485D8534-E75E-6D45-8DC4-75C547AE2E9F}"/>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flipV="1">
            <a:off x="51301" y="6098798"/>
            <a:ext cx="421046" cy="857130"/>
          </a:xfrm>
          <a:prstGeom prst="rect">
            <a:avLst/>
          </a:prstGeom>
        </p:spPr>
      </p:pic>
      <p:sp>
        <p:nvSpPr>
          <p:cNvPr id="5" name="Slide Number Placeholder 14">
            <a:extLst>
              <a:ext uri="{FF2B5EF4-FFF2-40B4-BE49-F238E27FC236}">
                <a16:creationId xmlns:a16="http://schemas.microsoft.com/office/drawing/2014/main" id="{BE460E7C-42CF-5A43-A1F7-FCA0D9352777}"/>
              </a:ext>
            </a:extLst>
          </p:cNvPr>
          <p:cNvSpPr>
            <a:spLocks noGrp="1"/>
          </p:cNvSpPr>
          <p:nvPr>
            <p:ph type="sldNum" sz="quarter" idx="4"/>
          </p:nvPr>
        </p:nvSpPr>
        <p:spPr>
          <a:xfrm>
            <a:off x="11791122" y="6356350"/>
            <a:ext cx="40087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5DDC0CBB-4888-0B4A-AE92-F4577F64E49D}" type="slidenum">
              <a:rPr lang="en-BE" smtClean="0"/>
              <a:pPr/>
              <a:t>‹#›</a:t>
            </a:fld>
            <a:endParaRPr lang="en-BE"/>
          </a:p>
        </p:txBody>
      </p:sp>
    </p:spTree>
    <p:extLst>
      <p:ext uri="{BB962C8B-B14F-4D97-AF65-F5344CB8AC3E}">
        <p14:creationId xmlns:p14="http://schemas.microsoft.com/office/powerpoint/2010/main" val="3607426861"/>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2"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customXml" Target="../ink/ink2.xml"/><Relationship Id="rId5" Type="http://schemas.openxmlformats.org/officeDocument/2006/relationships/image" Target="../media/image34.png"/><Relationship Id="rId4" Type="http://schemas.openxmlformats.org/officeDocument/2006/relationships/customXml" Target="../ink/ink1.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customXml" Target="../ink/ink4.xml"/><Relationship Id="rId5" Type="http://schemas.openxmlformats.org/officeDocument/2006/relationships/image" Target="../media/image34.png"/><Relationship Id="rId4" Type="http://schemas.openxmlformats.org/officeDocument/2006/relationships/customXml" Target="../ink/ink3.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customXml" Target="../ink/ink5.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navigator.emis.vito.be/detail?woId=41874&amp;definitions=true&amp;woLang=n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customXml" Target="../ink/ink7.xml"/><Relationship Id="rId5" Type="http://schemas.openxmlformats.org/officeDocument/2006/relationships/image" Target="../media/image34.png"/><Relationship Id="rId4" Type="http://schemas.openxmlformats.org/officeDocument/2006/relationships/customXml" Target="../ink/ink6.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29FB_C1681C82.xml"/><Relationship Id="rId7" Type="http://schemas.openxmlformats.org/officeDocument/2006/relationships/customXml" Target="../ink/ink9.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customXml" Target="../ink/ink8.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hyperlink" Target="https://ovam.vlaanderen.be/identificatieformulier"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4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opalis.eu/nl/" TargetMode="External"/><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s://opalis.eu/nl/documentation"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hyperlink" Target="https://opalis.eu/sites/default/files/2023-01/NL_FCRBE%20WPT2%20D1.2%20gids_compressed_1.pdf" TargetMode="External"/><Relationship Id="rId4" Type="http://schemas.openxmlformats.org/officeDocument/2006/relationships/hyperlink" Target="https://opalis.eu/nl/documentation"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hyperlink" Target="https://opalis.eu/sites/default/files/2022-03/wpt3_d_2_2_aanbestedingsstrategieen_20220208.pdf" TargetMode="External"/><Relationship Id="rId4" Type="http://schemas.openxmlformats.org/officeDocument/2006/relationships/hyperlink" Target="https://opalis.eu/nl/documentation"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recupcentrale.be/nl/materialen" TargetMode="External"/><Relationship Id="rId3" Type="http://schemas.openxmlformats.org/officeDocument/2006/relationships/hyperlink" Target="http://www.buurmanantwerpen.be/" TargetMode="External"/><Relationship Id="rId7" Type="http://schemas.openxmlformats.org/officeDocument/2006/relationships/hyperlink" Target="https://www.trovo.be/" TargetMode="External"/><Relationship Id="rId12" Type="http://schemas.openxmlformats.org/officeDocument/2006/relationships/hyperlink" Target="https://advitam-material.be/nl/" TargetMode="External"/><Relationship Id="rId2" Type="http://schemas.openxmlformats.org/officeDocument/2006/relationships/hyperlink" Target="http://www.ateliercirculer.be/" TargetMode="External"/><Relationship Id="rId1" Type="http://schemas.openxmlformats.org/officeDocument/2006/relationships/slideLayout" Target="../slideLayouts/slideLayout7.xml"/><Relationship Id="rId6" Type="http://schemas.openxmlformats.org/officeDocument/2006/relationships/hyperlink" Target="https://recuphout.be/collections/alle-producten" TargetMode="External"/><Relationship Id="rId11" Type="http://schemas.openxmlformats.org/officeDocument/2006/relationships/hyperlink" Target="https://airtable.com/app5a0aLC88CZIOft/shrFVPW8eUN9jSZLK/tblwPWTK3Mt4tMbiZ" TargetMode="External"/><Relationship Id="rId5" Type="http://schemas.openxmlformats.org/officeDocument/2006/relationships/hyperlink" Target="https://re-kup.be/" TargetMode="External"/><Relationship Id="rId10" Type="http://schemas.openxmlformats.org/officeDocument/2006/relationships/hyperlink" Target="https://bendigmaterials.be/" TargetMode="External"/><Relationship Id="rId4" Type="http://schemas.openxmlformats.org/officeDocument/2006/relationships/hyperlink" Target="https://rotordc.com/shop" TargetMode="External"/><Relationship Id="rId9" Type="http://schemas.openxmlformats.org/officeDocument/2006/relationships/hyperlink" Target="https://www.m-a-b.b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www.vbo-feb.be/nl/persberichten/belgie-in-europese-top-3-voor-recyclage-en-hergebruik-van-materialen/#:~:text=In%20vergelijking%20met%20het%20vorige,hoogste%20percentage%20in%20de%20E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navigator.emis.vito.be/detail?woId=41707&amp;definitions=tru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661067" y="1080001"/>
            <a:ext cx="8568658" cy="1358400"/>
          </a:xfrm>
        </p:spPr>
        <p:txBody>
          <a:bodyPr>
            <a:normAutofit fontScale="90000"/>
          </a:bodyPr>
          <a:lstStyle/>
          <a:p>
            <a:r>
              <a:rPr lang="nl-BE" sz="6000" b="1" dirty="0" err="1">
                <a:latin typeface="Calibri" panose="020F0502020204030204" pitchFamily="34" charset="0"/>
              </a:rPr>
              <a:t>Legacy</a:t>
            </a:r>
            <a:br>
              <a:rPr lang="nl-BE" sz="6000" b="1" dirty="0">
                <a:latin typeface="Calibri" panose="020F0502020204030204" pitchFamily="34" charset="0"/>
              </a:rPr>
            </a:br>
            <a:r>
              <a:rPr lang="nl-BE" sz="4000" b="0" dirty="0" err="1">
                <a:latin typeface="Calibri" panose="020F0502020204030204" pitchFamily="34" charset="0"/>
              </a:rPr>
              <a:t>Reuse</a:t>
            </a:r>
            <a:r>
              <a:rPr lang="nl-BE" sz="4000" b="0" dirty="0">
                <a:latin typeface="Calibri" panose="020F0502020204030204" pitchFamily="34" charset="0"/>
              </a:rPr>
              <a:t> of Construction </a:t>
            </a:r>
            <a:r>
              <a:rPr lang="nl-BE" sz="4000" b="0" dirty="0" err="1">
                <a:latin typeface="Calibri" panose="020F0502020204030204" pitchFamily="34" charset="0"/>
              </a:rPr>
              <a:t>materials</a:t>
            </a:r>
            <a:endParaRPr lang="nl-BE" sz="6000" b="0" dirty="0">
              <a:latin typeface="Calibri" panose="020F0502020204030204" pitchFamily="34" charset="0"/>
            </a:endParaRPr>
          </a:p>
        </p:txBody>
      </p:sp>
      <p:sp>
        <p:nvSpPr>
          <p:cNvPr id="2" name="Tijdelijke aanduiding voor tekst 5">
            <a:extLst>
              <a:ext uri="{FF2B5EF4-FFF2-40B4-BE49-F238E27FC236}">
                <a16:creationId xmlns:a16="http://schemas.microsoft.com/office/drawing/2014/main" id="{61F8F9C7-C36B-B2DC-DBA7-28DE17695A1A}"/>
              </a:ext>
            </a:extLst>
          </p:cNvPr>
          <p:cNvSpPr>
            <a:spLocks noGrp="1"/>
          </p:cNvSpPr>
          <p:nvPr>
            <p:ph type="body" sz="quarter" idx="13"/>
          </p:nvPr>
        </p:nvSpPr>
        <p:spPr>
          <a:xfrm>
            <a:off x="661066" y="3762375"/>
            <a:ext cx="6512620" cy="1509011"/>
          </a:xfrm>
        </p:spPr>
        <p:txBody>
          <a:bodyPr>
            <a:normAutofit lnSpcReduction="10000"/>
          </a:bodyPr>
          <a:lstStyle/>
          <a:p>
            <a:r>
              <a:rPr lang="nl-BE" dirty="0"/>
              <a:t>2025</a:t>
            </a:r>
          </a:p>
          <a:p>
            <a:endParaRPr lang="nl-BE" dirty="0"/>
          </a:p>
          <a:p>
            <a:r>
              <a:rPr lang="nl-BE" dirty="0">
                <a:latin typeface="Calibri" panose="020F0502020204030204" pitchFamily="34" charset="0"/>
              </a:rPr>
              <a:t>Dominique Girolami </a:t>
            </a:r>
          </a:p>
          <a:p>
            <a:r>
              <a:rPr lang="nl-BE" dirty="0"/>
              <a:t>Policy, team </a:t>
            </a:r>
            <a:r>
              <a:rPr lang="nl-BE" dirty="0" err="1"/>
              <a:t>construction</a:t>
            </a:r>
            <a:r>
              <a:rPr lang="nl-BE" dirty="0"/>
              <a:t>, OVAM</a:t>
            </a:r>
            <a:endParaRPr lang="nl-BE" dirty="0">
              <a:latin typeface="Calibri" panose="020F0502020204030204" pitchFamily="34" charset="0"/>
            </a:endParaRPr>
          </a:p>
        </p:txBody>
      </p:sp>
    </p:spTree>
    <p:extLst>
      <p:ext uri="{BB962C8B-B14F-4D97-AF65-F5344CB8AC3E}">
        <p14:creationId xmlns:p14="http://schemas.microsoft.com/office/powerpoint/2010/main" val="594486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C7BFA999-4A77-B72F-1D23-A63B96BFA139}"/>
              </a:ext>
            </a:extLst>
          </p:cNvPr>
          <p:cNvSpPr>
            <a:spLocks noGrp="1"/>
          </p:cNvSpPr>
          <p:nvPr>
            <p:ph type="sldNum" sz="quarter" idx="12"/>
          </p:nvPr>
        </p:nvSpPr>
        <p:spPr/>
        <p:txBody>
          <a:bodyPr/>
          <a:lstStyle/>
          <a:p>
            <a:fld id="{7DAD7678-3C6F-4DE1-A59F-12BC40F05B4C}" type="datetime1">
              <a:rPr lang="nl-BE" smtClean="0"/>
              <a:pPr/>
              <a:t>25/06/2025</a:t>
            </a:fld>
            <a:r>
              <a:rPr lang="nl-BE"/>
              <a:t> | </a:t>
            </a:r>
            <a:fld id="{4FEC29A6-96D2-4855-B02C-489BA0EAE082}" type="slidenum">
              <a:rPr lang="nl-BE" smtClean="0"/>
              <a:pPr/>
              <a:t>10</a:t>
            </a:fld>
            <a:endParaRPr lang="nl-BE"/>
          </a:p>
        </p:txBody>
      </p:sp>
      <p:pic>
        <p:nvPicPr>
          <p:cNvPr id="4" name="Picture 3">
            <a:extLst>
              <a:ext uri="{FF2B5EF4-FFF2-40B4-BE49-F238E27FC236}">
                <a16:creationId xmlns:a16="http://schemas.microsoft.com/office/drawing/2014/main" id="{8357D9A2-5186-2A22-49C1-DBEA74CBB502}"/>
              </a:ext>
            </a:extLst>
          </p:cNvPr>
          <p:cNvPicPr>
            <a:picLocks noChangeAspect="1"/>
          </p:cNvPicPr>
          <p:nvPr/>
        </p:nvPicPr>
        <p:blipFill>
          <a:blip r:embed="rId3">
            <a:extLst>
              <a:ext uri="{28A0092B-C50C-407E-A947-70E740481C1C}">
                <a14:useLocalDpi xmlns:a14="http://schemas.microsoft.com/office/drawing/2010/main" val="0"/>
              </a:ext>
            </a:extLst>
          </a:blip>
          <a:srcRect r="39883"/>
          <a:stretch/>
        </p:blipFill>
        <p:spPr>
          <a:xfrm>
            <a:off x="2875490" y="357456"/>
            <a:ext cx="3872151" cy="6143088"/>
          </a:xfrm>
          <a:prstGeom prst="rect">
            <a:avLst/>
          </a:prstGeom>
        </p:spPr>
      </p:pic>
      <p:sp>
        <p:nvSpPr>
          <p:cNvPr id="5" name="TextBox 1">
            <a:extLst>
              <a:ext uri="{FF2B5EF4-FFF2-40B4-BE49-F238E27FC236}">
                <a16:creationId xmlns:a16="http://schemas.microsoft.com/office/drawing/2014/main" id="{16D3DA98-23BD-4187-BD3D-D100FF96E3FB}"/>
              </a:ext>
            </a:extLst>
          </p:cNvPr>
          <p:cNvSpPr txBox="1"/>
          <p:nvPr/>
        </p:nvSpPr>
        <p:spPr>
          <a:xfrm>
            <a:off x="6669304" y="6565012"/>
            <a:ext cx="1653017" cy="256545"/>
          </a:xfrm>
          <a:prstGeom prst="rect">
            <a:avLst/>
          </a:prstGeom>
          <a:noFill/>
        </p:spPr>
        <p:txBody>
          <a:bodyPr wrap="none" rtlCol="0">
            <a:spAutoFit/>
          </a:bodyPr>
          <a:lstStyle/>
          <a:p>
            <a:r>
              <a:rPr lang="en-US" sz="1067" b="1" err="1"/>
              <a:t>bron</a:t>
            </a:r>
            <a:r>
              <a:rPr lang="en-US" sz="1067"/>
              <a:t>: Vlaanderen Circulair</a:t>
            </a:r>
            <a:endParaRPr lang="en-BE" sz="1067"/>
          </a:p>
        </p:txBody>
      </p:sp>
      <p:sp>
        <p:nvSpPr>
          <p:cNvPr id="2" name="Tijdelijke aanduiding voor inhoud 2">
            <a:extLst>
              <a:ext uri="{FF2B5EF4-FFF2-40B4-BE49-F238E27FC236}">
                <a16:creationId xmlns:a16="http://schemas.microsoft.com/office/drawing/2014/main" id="{984FFF3D-0474-B77C-3DB5-4BFE767CB666}"/>
              </a:ext>
            </a:extLst>
          </p:cNvPr>
          <p:cNvSpPr txBox="1">
            <a:spLocks/>
          </p:cNvSpPr>
          <p:nvPr/>
        </p:nvSpPr>
        <p:spPr>
          <a:xfrm>
            <a:off x="7094483" y="1452360"/>
            <a:ext cx="4992414" cy="37890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nl-NL" sz="2200" b="1" kern="1200" spc="0" dirty="0" smtClean="0">
                <a:solidFill>
                  <a:schemeClr val="tx1">
                    <a:lumMod val="95000"/>
                    <a:lumOff val="5000"/>
                  </a:schemeClr>
                </a:solidFill>
                <a:latin typeface="Calibri" panose="020F0502020204030204" pitchFamily="34" charset="0"/>
                <a:ea typeface="+mn-ea"/>
                <a:cs typeface="+mn-cs"/>
              </a:defRPr>
            </a:lvl1pPr>
            <a:lvl2pPr marL="630900" indent="-342900" algn="l" defTabSz="914400" rtl="0" eaLnBrk="1" latinLnBrk="0" hangingPunct="1">
              <a:lnSpc>
                <a:spcPct val="90000"/>
              </a:lnSpc>
              <a:spcBef>
                <a:spcPts val="500"/>
              </a:spcBef>
              <a:buFont typeface="Wingdings" panose="05000000000000000000" pitchFamily="2" charset="2"/>
              <a:buChar char="§"/>
              <a:defRPr lang="nl-NL" sz="2200" kern="1200" spc="0" dirty="0" smtClean="0">
                <a:solidFill>
                  <a:schemeClr val="bg1">
                    <a:lumMod val="50000"/>
                  </a:schemeClr>
                </a:solidFill>
                <a:latin typeface="Calibri" panose="020F0502020204030204" pitchFamily="34" charset="0"/>
                <a:ea typeface="+mn-ea"/>
                <a:cs typeface="+mn-cs"/>
              </a:defRPr>
            </a:lvl2pPr>
            <a:lvl3pPr marL="918900" indent="-342900" algn="l" defTabSz="914400" rtl="0" eaLnBrk="1" latinLnBrk="0" hangingPunct="1">
              <a:lnSpc>
                <a:spcPct val="90000"/>
              </a:lnSpc>
              <a:spcBef>
                <a:spcPts val="500"/>
              </a:spcBef>
              <a:buFont typeface="Courier New" panose="02070309020205020404" pitchFamily="49" charset="0"/>
              <a:buChar char="o"/>
              <a:defRPr lang="nl-NL" sz="2000" kern="1200" spc="0" dirty="0" smtClean="0">
                <a:solidFill>
                  <a:schemeClr val="bg1">
                    <a:lumMod val="50000"/>
                  </a:schemeClr>
                </a:solidFill>
                <a:latin typeface="Calibri" panose="020F0502020204030204" pitchFamily="34" charset="0"/>
                <a:ea typeface="+mn-ea"/>
                <a:cs typeface="+mn-cs"/>
              </a:defRPr>
            </a:lvl3pPr>
            <a:lvl4pPr marL="1494900" indent="-342900" algn="l" defTabSz="914400" rtl="0" eaLnBrk="1" latinLnBrk="0" hangingPunct="1">
              <a:lnSpc>
                <a:spcPct val="90000"/>
              </a:lnSpc>
              <a:spcBef>
                <a:spcPts val="500"/>
              </a:spcBef>
              <a:buFont typeface="Arial" panose="020B0604020202020204" pitchFamily="34" charset="0"/>
              <a:buChar char="•"/>
              <a:defRPr lang="en-US" sz="2000" kern="1200" spc="0" dirty="0">
                <a:solidFill>
                  <a:schemeClr val="bg1">
                    <a:lumMod val="50000"/>
                  </a:schemeClr>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000" kern="1200" spc="0" baseline="0" dirty="0">
                <a:solidFill>
                  <a:schemeClr val="bg1">
                    <a:lumMod val="50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NL" dirty="0">
              <a:latin typeface="+mj-lt"/>
            </a:endParaRPr>
          </a:p>
          <a:p>
            <a:pPr marL="0" indent="0">
              <a:buNone/>
            </a:pPr>
            <a:r>
              <a:rPr lang="nl-NL" dirty="0">
                <a:latin typeface="+mj-lt"/>
              </a:rPr>
              <a:t>Definition recyclage</a:t>
            </a:r>
          </a:p>
          <a:p>
            <a:pPr marL="0" indent="0">
              <a:buNone/>
            </a:pPr>
            <a:endParaRPr lang="nl-NL" dirty="0">
              <a:latin typeface="+mj-lt"/>
            </a:endParaRPr>
          </a:p>
          <a:p>
            <a:pPr marL="0" indent="0" algn="just">
              <a:buFont typeface="Arial" panose="020B0604020202020204" pitchFamily="34" charset="0"/>
              <a:buNone/>
            </a:pPr>
            <a:r>
              <a:rPr lang="nl-NL" b="0" dirty="0">
                <a:solidFill>
                  <a:srgbClr val="1D1B11"/>
                </a:solidFill>
                <a:latin typeface="+mj-lt"/>
              </a:rPr>
              <a:t>17.	</a:t>
            </a:r>
            <a:r>
              <a:rPr lang="en-US" b="0" dirty="0"/>
              <a:t>‘recycling’ means any recovery operation by which </a:t>
            </a:r>
            <a:r>
              <a:rPr lang="en-US" b="0" u="sng" dirty="0"/>
              <a:t>waste</a:t>
            </a:r>
            <a:r>
              <a:rPr lang="en-US" b="0" dirty="0"/>
              <a:t> materials are reprocessed into products, materials or substances whether for the original or other purposes</a:t>
            </a:r>
            <a:r>
              <a:rPr lang="en-US" dirty="0"/>
              <a:t>. </a:t>
            </a:r>
            <a:endParaRPr lang="nl-NL" b="0" dirty="0">
              <a:solidFill>
                <a:srgbClr val="1D1B11"/>
              </a:solidFill>
              <a:latin typeface="+mj-lt"/>
            </a:endParaRPr>
          </a:p>
        </p:txBody>
      </p:sp>
      <p:sp>
        <p:nvSpPr>
          <p:cNvPr id="7" name="TextBox 6">
            <a:extLst>
              <a:ext uri="{FF2B5EF4-FFF2-40B4-BE49-F238E27FC236}">
                <a16:creationId xmlns:a16="http://schemas.microsoft.com/office/drawing/2014/main" id="{CBCA8591-0B94-08A7-345C-060BA23EE133}"/>
              </a:ext>
            </a:extLst>
          </p:cNvPr>
          <p:cNvSpPr txBox="1"/>
          <p:nvPr/>
        </p:nvSpPr>
        <p:spPr>
          <a:xfrm>
            <a:off x="7094483" y="4656772"/>
            <a:ext cx="4651203" cy="369332"/>
          </a:xfrm>
          <a:prstGeom prst="rect">
            <a:avLst/>
          </a:prstGeom>
          <a:noFill/>
        </p:spPr>
        <p:txBody>
          <a:bodyPr wrap="square">
            <a:spAutoFit/>
          </a:bodyPr>
          <a:lstStyle/>
          <a:p>
            <a:r>
              <a:rPr lang="nl-BE" sz="1800" i="1" dirty="0">
                <a:latin typeface="+mj-lt"/>
              </a:rPr>
              <a:t>Container </a:t>
            </a:r>
            <a:r>
              <a:rPr lang="nl-BE" sz="1800" i="1" dirty="0" err="1">
                <a:latin typeface="+mj-lt"/>
              </a:rPr>
              <a:t>wood</a:t>
            </a:r>
            <a:r>
              <a:rPr lang="nl-BE" sz="1800" i="1" dirty="0">
                <a:latin typeface="+mj-lt"/>
              </a:rPr>
              <a:t> waste</a:t>
            </a:r>
            <a:endParaRPr lang="nl-BE" dirty="0"/>
          </a:p>
        </p:txBody>
      </p:sp>
    </p:spTree>
    <p:extLst>
      <p:ext uri="{BB962C8B-B14F-4D97-AF65-F5344CB8AC3E}">
        <p14:creationId xmlns:p14="http://schemas.microsoft.com/office/powerpoint/2010/main" val="4167504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C7BFA999-4A77-B72F-1D23-A63B96BFA139}"/>
              </a:ext>
            </a:extLst>
          </p:cNvPr>
          <p:cNvSpPr>
            <a:spLocks noGrp="1"/>
          </p:cNvSpPr>
          <p:nvPr>
            <p:ph type="sldNum" sz="quarter" idx="12"/>
          </p:nvPr>
        </p:nvSpPr>
        <p:spPr/>
        <p:txBody>
          <a:bodyPr/>
          <a:lstStyle/>
          <a:p>
            <a:fld id="{7DAD7678-3C6F-4DE1-A59F-12BC40F05B4C}" type="datetime1">
              <a:rPr lang="nl-BE" smtClean="0"/>
              <a:pPr/>
              <a:t>25/06/2025</a:t>
            </a:fld>
            <a:r>
              <a:rPr lang="nl-BE"/>
              <a:t> | </a:t>
            </a:r>
            <a:fld id="{4FEC29A6-96D2-4855-B02C-489BA0EAE082}" type="slidenum">
              <a:rPr lang="nl-BE" smtClean="0"/>
              <a:pPr/>
              <a:t>11</a:t>
            </a:fld>
            <a:endParaRPr lang="nl-BE"/>
          </a:p>
        </p:txBody>
      </p:sp>
      <p:pic>
        <p:nvPicPr>
          <p:cNvPr id="4" name="Picture 3">
            <a:extLst>
              <a:ext uri="{FF2B5EF4-FFF2-40B4-BE49-F238E27FC236}">
                <a16:creationId xmlns:a16="http://schemas.microsoft.com/office/drawing/2014/main" id="{8357D9A2-5186-2A22-49C1-DBEA74CBB502}"/>
              </a:ext>
            </a:extLst>
          </p:cNvPr>
          <p:cNvPicPr>
            <a:picLocks noChangeAspect="1"/>
          </p:cNvPicPr>
          <p:nvPr/>
        </p:nvPicPr>
        <p:blipFill>
          <a:blip r:embed="rId3">
            <a:extLst>
              <a:ext uri="{28A0092B-C50C-407E-A947-70E740481C1C}">
                <a14:useLocalDpi xmlns:a14="http://schemas.microsoft.com/office/drawing/2010/main" val="0"/>
              </a:ext>
            </a:extLst>
          </a:blip>
          <a:srcRect l="63707" r="1046"/>
          <a:stretch/>
        </p:blipFill>
        <p:spPr>
          <a:xfrm>
            <a:off x="6978869" y="357456"/>
            <a:ext cx="2270234" cy="6143088"/>
          </a:xfrm>
          <a:prstGeom prst="rect">
            <a:avLst/>
          </a:prstGeom>
        </p:spPr>
      </p:pic>
      <p:sp>
        <p:nvSpPr>
          <p:cNvPr id="5" name="TextBox 1">
            <a:extLst>
              <a:ext uri="{FF2B5EF4-FFF2-40B4-BE49-F238E27FC236}">
                <a16:creationId xmlns:a16="http://schemas.microsoft.com/office/drawing/2014/main" id="{16D3DA98-23BD-4187-BD3D-D100FF96E3FB}"/>
              </a:ext>
            </a:extLst>
          </p:cNvPr>
          <p:cNvSpPr txBox="1"/>
          <p:nvPr/>
        </p:nvSpPr>
        <p:spPr>
          <a:xfrm>
            <a:off x="6669304" y="6565012"/>
            <a:ext cx="1653017" cy="256545"/>
          </a:xfrm>
          <a:prstGeom prst="rect">
            <a:avLst/>
          </a:prstGeom>
          <a:noFill/>
        </p:spPr>
        <p:txBody>
          <a:bodyPr wrap="none" rtlCol="0">
            <a:spAutoFit/>
          </a:bodyPr>
          <a:lstStyle/>
          <a:p>
            <a:r>
              <a:rPr lang="en-US" sz="1067" b="1" err="1"/>
              <a:t>bron</a:t>
            </a:r>
            <a:r>
              <a:rPr lang="en-US" sz="1067"/>
              <a:t>: Vlaanderen Circulair</a:t>
            </a:r>
            <a:endParaRPr lang="en-BE" sz="1067"/>
          </a:p>
        </p:txBody>
      </p:sp>
      <p:sp>
        <p:nvSpPr>
          <p:cNvPr id="10" name="Tekstvak 9">
            <a:extLst>
              <a:ext uri="{FF2B5EF4-FFF2-40B4-BE49-F238E27FC236}">
                <a16:creationId xmlns:a16="http://schemas.microsoft.com/office/drawing/2014/main" id="{40DAF739-1FEE-B707-4FF9-0EFE6903097E}"/>
              </a:ext>
            </a:extLst>
          </p:cNvPr>
          <p:cNvSpPr txBox="1"/>
          <p:nvPr/>
        </p:nvSpPr>
        <p:spPr>
          <a:xfrm>
            <a:off x="882869" y="656739"/>
            <a:ext cx="6096000" cy="2123658"/>
          </a:xfrm>
          <a:prstGeom prst="rect">
            <a:avLst/>
          </a:prstGeom>
          <a:noFill/>
        </p:spPr>
        <p:txBody>
          <a:bodyPr wrap="square" lIns="91440" tIns="45720" rIns="91440" bIns="45720" anchor="t">
            <a:spAutoFit/>
          </a:bodyPr>
          <a:lstStyle/>
          <a:p>
            <a:pPr marL="0" indent="0" algn="just">
              <a:buNone/>
            </a:pPr>
            <a:r>
              <a:rPr lang="nl-NL" sz="2200" b="1" dirty="0">
                <a:latin typeface="+mj-lt"/>
              </a:rPr>
              <a:t>Definition re-</a:t>
            </a:r>
            <a:r>
              <a:rPr lang="nl-NL" sz="2200" b="1" dirty="0" err="1">
                <a:latin typeface="+mj-lt"/>
              </a:rPr>
              <a:t>use</a:t>
            </a:r>
            <a:endParaRPr lang="nl-NL" sz="2200" b="1" dirty="0">
              <a:latin typeface="+mj-lt"/>
            </a:endParaRPr>
          </a:p>
          <a:p>
            <a:pPr marL="0" indent="0" algn="just">
              <a:buNone/>
            </a:pPr>
            <a:endParaRPr lang="nl-NL" sz="2200" dirty="0">
              <a:latin typeface="+mj-lt"/>
            </a:endParaRPr>
          </a:p>
          <a:p>
            <a:pPr marL="0" indent="0" algn="just">
              <a:buNone/>
            </a:pPr>
            <a:r>
              <a:rPr lang="nl-NL" sz="2200" dirty="0">
                <a:latin typeface="+mj-lt"/>
              </a:rPr>
              <a:t>13°	</a:t>
            </a:r>
            <a:r>
              <a:rPr lang="en-US" sz="2200" dirty="0">
                <a:latin typeface="+mj-lt"/>
              </a:rPr>
              <a:t>‘re-use’ means any operation by which products or components that are </a:t>
            </a:r>
            <a:r>
              <a:rPr lang="en-US" sz="2200" u="sng" dirty="0">
                <a:latin typeface="+mj-lt"/>
              </a:rPr>
              <a:t>not waste </a:t>
            </a:r>
            <a:r>
              <a:rPr lang="en-US" sz="2200" dirty="0">
                <a:latin typeface="+mj-lt"/>
              </a:rPr>
              <a:t>are used again for the </a:t>
            </a:r>
            <a:r>
              <a:rPr lang="en-US" sz="2200" u="sng" dirty="0">
                <a:latin typeface="+mj-lt"/>
              </a:rPr>
              <a:t>same purpose </a:t>
            </a:r>
            <a:r>
              <a:rPr lang="en-US" sz="2200" dirty="0">
                <a:latin typeface="+mj-lt"/>
              </a:rPr>
              <a:t>for which </a:t>
            </a:r>
          </a:p>
          <a:p>
            <a:pPr marL="0" indent="0" algn="just">
              <a:buNone/>
            </a:pPr>
            <a:r>
              <a:rPr lang="en-US" sz="2200" dirty="0">
                <a:latin typeface="+mj-lt"/>
              </a:rPr>
              <a:t>they were conceived;</a:t>
            </a:r>
            <a:endParaRPr lang="nl-NL" sz="2200" dirty="0">
              <a:latin typeface="+mj-lt"/>
            </a:endParaRPr>
          </a:p>
        </p:txBody>
      </p:sp>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34F745AE-1FE3-01C9-3935-D26024BF9C03}"/>
                  </a:ext>
                </a:extLst>
              </p14:cNvPr>
              <p14:cNvContentPartPr/>
              <p14:nvPr/>
            </p14:nvContentPartPr>
            <p14:xfrm>
              <a:off x="2209629" y="1937486"/>
              <a:ext cx="360" cy="360"/>
            </p14:xfrm>
          </p:contentPart>
        </mc:Choice>
        <mc:Fallback xmlns="">
          <p:pic>
            <p:nvPicPr>
              <p:cNvPr id="14" name="Ink 13">
                <a:extLst>
                  <a:ext uri="{FF2B5EF4-FFF2-40B4-BE49-F238E27FC236}">
                    <a16:creationId xmlns:a16="http://schemas.microsoft.com/office/drawing/2014/main" id="{34F745AE-1FE3-01C9-3935-D26024BF9C03}"/>
                  </a:ext>
                </a:extLst>
              </p:cNvPr>
              <p:cNvPicPr/>
              <p:nvPr/>
            </p:nvPicPr>
            <p:blipFill>
              <a:blip r:embed="rId5"/>
              <a:stretch>
                <a:fillRect/>
              </a:stretch>
            </p:blipFill>
            <p:spPr>
              <a:xfrm>
                <a:off x="2203509" y="1931366"/>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6CA3D8B7-C1F1-9589-4046-9B56F811D181}"/>
                  </a:ext>
                </a:extLst>
              </p14:cNvPr>
              <p14:cNvContentPartPr/>
              <p14:nvPr/>
            </p14:nvContentPartPr>
            <p14:xfrm>
              <a:off x="2318349" y="783686"/>
              <a:ext cx="360" cy="360"/>
            </p14:xfrm>
          </p:contentPart>
        </mc:Choice>
        <mc:Fallback xmlns="">
          <p:pic>
            <p:nvPicPr>
              <p:cNvPr id="16" name="Ink 15">
                <a:extLst>
                  <a:ext uri="{FF2B5EF4-FFF2-40B4-BE49-F238E27FC236}">
                    <a16:creationId xmlns:a16="http://schemas.microsoft.com/office/drawing/2014/main" id="{6CA3D8B7-C1F1-9589-4046-9B56F811D181}"/>
                  </a:ext>
                </a:extLst>
              </p:cNvPr>
              <p:cNvPicPr/>
              <p:nvPr/>
            </p:nvPicPr>
            <p:blipFill>
              <a:blip r:embed="rId5"/>
              <a:stretch>
                <a:fillRect/>
              </a:stretch>
            </p:blipFill>
            <p:spPr>
              <a:xfrm>
                <a:off x="2312229" y="777566"/>
                <a:ext cx="12600" cy="12600"/>
              </a:xfrm>
              <a:prstGeom prst="rect">
                <a:avLst/>
              </a:prstGeom>
            </p:spPr>
          </p:pic>
        </mc:Fallback>
      </mc:AlternateContent>
    </p:spTree>
    <p:extLst>
      <p:ext uri="{BB962C8B-B14F-4D97-AF65-F5344CB8AC3E}">
        <p14:creationId xmlns:p14="http://schemas.microsoft.com/office/powerpoint/2010/main" val="1490141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4A863-CBB5-D402-ABC8-42938EDE0DF2}"/>
            </a:ext>
          </a:extLst>
        </p:cNvPr>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632F459D-A663-B8A3-AADD-714C4AED7EE7}"/>
              </a:ext>
            </a:extLst>
          </p:cNvPr>
          <p:cNvSpPr>
            <a:spLocks noGrp="1"/>
          </p:cNvSpPr>
          <p:nvPr>
            <p:ph type="sldNum" sz="quarter" idx="12"/>
          </p:nvPr>
        </p:nvSpPr>
        <p:spPr/>
        <p:txBody>
          <a:bodyPr/>
          <a:lstStyle/>
          <a:p>
            <a:fld id="{7DAD7678-3C6F-4DE1-A59F-12BC40F05B4C}" type="datetime1">
              <a:rPr lang="nl-BE" smtClean="0"/>
              <a:pPr/>
              <a:t>25/06/2025</a:t>
            </a:fld>
            <a:r>
              <a:rPr lang="nl-BE"/>
              <a:t> | </a:t>
            </a:r>
            <a:fld id="{4FEC29A6-96D2-4855-B02C-489BA0EAE082}" type="slidenum">
              <a:rPr lang="nl-BE" smtClean="0"/>
              <a:pPr/>
              <a:t>12</a:t>
            </a:fld>
            <a:endParaRPr lang="nl-BE"/>
          </a:p>
        </p:txBody>
      </p:sp>
      <p:pic>
        <p:nvPicPr>
          <p:cNvPr id="4" name="Picture 3">
            <a:extLst>
              <a:ext uri="{FF2B5EF4-FFF2-40B4-BE49-F238E27FC236}">
                <a16:creationId xmlns:a16="http://schemas.microsoft.com/office/drawing/2014/main" id="{3061DA71-131F-05BE-CD44-35372E5DA7C4}"/>
              </a:ext>
            </a:extLst>
          </p:cNvPr>
          <p:cNvPicPr>
            <a:picLocks noChangeAspect="1"/>
          </p:cNvPicPr>
          <p:nvPr/>
        </p:nvPicPr>
        <p:blipFill>
          <a:blip r:embed="rId3">
            <a:extLst>
              <a:ext uri="{28A0092B-C50C-407E-A947-70E740481C1C}">
                <a14:useLocalDpi xmlns:a14="http://schemas.microsoft.com/office/drawing/2010/main" val="0"/>
              </a:ext>
            </a:extLst>
          </a:blip>
          <a:srcRect l="63707" r="1046"/>
          <a:stretch/>
        </p:blipFill>
        <p:spPr>
          <a:xfrm>
            <a:off x="6978869" y="357456"/>
            <a:ext cx="2270234" cy="6143088"/>
          </a:xfrm>
          <a:prstGeom prst="rect">
            <a:avLst/>
          </a:prstGeom>
        </p:spPr>
      </p:pic>
      <p:sp>
        <p:nvSpPr>
          <p:cNvPr id="5" name="TextBox 1">
            <a:extLst>
              <a:ext uri="{FF2B5EF4-FFF2-40B4-BE49-F238E27FC236}">
                <a16:creationId xmlns:a16="http://schemas.microsoft.com/office/drawing/2014/main" id="{CFD12C06-7681-6EE4-5000-863AA76B209D}"/>
              </a:ext>
            </a:extLst>
          </p:cNvPr>
          <p:cNvSpPr txBox="1"/>
          <p:nvPr/>
        </p:nvSpPr>
        <p:spPr>
          <a:xfrm>
            <a:off x="6669304" y="6565012"/>
            <a:ext cx="1653017" cy="256545"/>
          </a:xfrm>
          <a:prstGeom prst="rect">
            <a:avLst/>
          </a:prstGeom>
          <a:noFill/>
        </p:spPr>
        <p:txBody>
          <a:bodyPr wrap="none" rtlCol="0">
            <a:spAutoFit/>
          </a:bodyPr>
          <a:lstStyle/>
          <a:p>
            <a:r>
              <a:rPr lang="en-US" sz="1067" b="1" err="1"/>
              <a:t>bron</a:t>
            </a:r>
            <a:r>
              <a:rPr lang="en-US" sz="1067"/>
              <a:t>: Vlaanderen Circulair</a:t>
            </a:r>
            <a:endParaRPr lang="en-BE" sz="1067"/>
          </a:p>
        </p:txBody>
      </p:sp>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45DC71A7-63B7-36DD-7557-F3278E0D0044}"/>
                  </a:ext>
                </a:extLst>
              </p14:cNvPr>
              <p14:cNvContentPartPr/>
              <p14:nvPr/>
            </p14:nvContentPartPr>
            <p14:xfrm>
              <a:off x="2209629" y="1937486"/>
              <a:ext cx="360" cy="360"/>
            </p14:xfrm>
          </p:contentPart>
        </mc:Choice>
        <mc:Fallback xmlns="">
          <p:pic>
            <p:nvPicPr>
              <p:cNvPr id="14" name="Ink 13">
                <a:extLst>
                  <a:ext uri="{FF2B5EF4-FFF2-40B4-BE49-F238E27FC236}">
                    <a16:creationId xmlns:a16="http://schemas.microsoft.com/office/drawing/2014/main" id="{45DC71A7-63B7-36DD-7557-F3278E0D0044}"/>
                  </a:ext>
                </a:extLst>
              </p:cNvPr>
              <p:cNvPicPr/>
              <p:nvPr/>
            </p:nvPicPr>
            <p:blipFill>
              <a:blip r:embed="rId5"/>
              <a:stretch>
                <a:fillRect/>
              </a:stretch>
            </p:blipFill>
            <p:spPr>
              <a:xfrm>
                <a:off x="2203509" y="1931366"/>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536CC0CC-9C81-8A2C-CBCE-F13D91282500}"/>
                  </a:ext>
                </a:extLst>
              </p14:cNvPr>
              <p14:cNvContentPartPr/>
              <p14:nvPr/>
            </p14:nvContentPartPr>
            <p14:xfrm>
              <a:off x="2318349" y="783686"/>
              <a:ext cx="360" cy="360"/>
            </p14:xfrm>
          </p:contentPart>
        </mc:Choice>
        <mc:Fallback xmlns="">
          <p:pic>
            <p:nvPicPr>
              <p:cNvPr id="16" name="Ink 15">
                <a:extLst>
                  <a:ext uri="{FF2B5EF4-FFF2-40B4-BE49-F238E27FC236}">
                    <a16:creationId xmlns:a16="http://schemas.microsoft.com/office/drawing/2014/main" id="{536CC0CC-9C81-8A2C-CBCE-F13D91282500}"/>
                  </a:ext>
                </a:extLst>
              </p:cNvPr>
              <p:cNvPicPr/>
              <p:nvPr/>
            </p:nvPicPr>
            <p:blipFill>
              <a:blip r:embed="rId5"/>
              <a:stretch>
                <a:fillRect/>
              </a:stretch>
            </p:blipFill>
            <p:spPr>
              <a:xfrm>
                <a:off x="2312229" y="777566"/>
                <a:ext cx="12600" cy="12600"/>
              </a:xfrm>
              <a:prstGeom prst="rect">
                <a:avLst/>
              </a:prstGeom>
            </p:spPr>
          </p:pic>
        </mc:Fallback>
      </mc:AlternateContent>
      <p:cxnSp>
        <p:nvCxnSpPr>
          <p:cNvPr id="15" name="Rechte verbindingslijn 6">
            <a:extLst>
              <a:ext uri="{FF2B5EF4-FFF2-40B4-BE49-F238E27FC236}">
                <a16:creationId xmlns:a16="http://schemas.microsoft.com/office/drawing/2014/main" id="{3F9CEF02-4F28-6141-0E93-3D6B4F88147F}"/>
              </a:ext>
            </a:extLst>
          </p:cNvPr>
          <p:cNvCxnSpPr>
            <a:cxnSpLocks/>
          </p:cNvCxnSpPr>
          <p:nvPr/>
        </p:nvCxnSpPr>
        <p:spPr>
          <a:xfrm>
            <a:off x="1555531" y="3805454"/>
            <a:ext cx="10494955" cy="0"/>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Tekstvak 14">
            <a:extLst>
              <a:ext uri="{FF2B5EF4-FFF2-40B4-BE49-F238E27FC236}">
                <a16:creationId xmlns:a16="http://schemas.microsoft.com/office/drawing/2014/main" id="{E3C1DC1D-5AF5-DF49-9961-3B2A5EFFBF0B}"/>
              </a:ext>
            </a:extLst>
          </p:cNvPr>
          <p:cNvSpPr txBox="1"/>
          <p:nvPr/>
        </p:nvSpPr>
        <p:spPr>
          <a:xfrm>
            <a:off x="9513201" y="3877986"/>
            <a:ext cx="6096000" cy="369332"/>
          </a:xfrm>
          <a:prstGeom prst="rect">
            <a:avLst/>
          </a:prstGeom>
          <a:noFill/>
        </p:spPr>
        <p:txBody>
          <a:bodyPr wrap="square">
            <a:spAutoFit/>
          </a:bodyPr>
          <a:lstStyle/>
          <a:p>
            <a:pPr marL="0" indent="0">
              <a:buFont typeface="Arial" panose="020B0604020202020204" pitchFamily="34" charset="0"/>
              <a:buNone/>
            </a:pPr>
            <a:r>
              <a:rPr lang="nl-NL" b="0" dirty="0">
                <a:solidFill>
                  <a:srgbClr val="1D1B11"/>
                </a:solidFill>
                <a:latin typeface="Flanders Art Sans Medium" panose="00000600000000000000" pitchFamily="50" charset="0"/>
              </a:rPr>
              <a:t>Waste</a:t>
            </a:r>
          </a:p>
        </p:txBody>
      </p:sp>
      <p:sp>
        <p:nvSpPr>
          <p:cNvPr id="18" name="Tekstvak 16">
            <a:extLst>
              <a:ext uri="{FF2B5EF4-FFF2-40B4-BE49-F238E27FC236}">
                <a16:creationId xmlns:a16="http://schemas.microsoft.com/office/drawing/2014/main" id="{5855307C-7F46-2F5C-D237-B9583C911998}"/>
              </a:ext>
            </a:extLst>
          </p:cNvPr>
          <p:cNvSpPr txBox="1"/>
          <p:nvPr/>
        </p:nvSpPr>
        <p:spPr>
          <a:xfrm>
            <a:off x="9513201" y="3411326"/>
            <a:ext cx="6096000" cy="369332"/>
          </a:xfrm>
          <a:prstGeom prst="rect">
            <a:avLst/>
          </a:prstGeom>
          <a:noFill/>
        </p:spPr>
        <p:txBody>
          <a:bodyPr wrap="square">
            <a:spAutoFit/>
          </a:bodyPr>
          <a:lstStyle/>
          <a:p>
            <a:r>
              <a:rPr lang="nl-NL" b="1" dirty="0" err="1">
                <a:solidFill>
                  <a:srgbClr val="1D1B11"/>
                </a:solidFill>
                <a:latin typeface="Flanders Art Sans Medium" panose="00000600000000000000" pitchFamily="50" charset="0"/>
              </a:rPr>
              <a:t>Products</a:t>
            </a:r>
            <a:r>
              <a:rPr lang="nl-NL" b="1" dirty="0">
                <a:solidFill>
                  <a:srgbClr val="1D1B11"/>
                </a:solidFill>
                <a:latin typeface="Flanders Art Sans Medium" panose="00000600000000000000" pitchFamily="50" charset="0"/>
              </a:rPr>
              <a:t> or </a:t>
            </a:r>
            <a:r>
              <a:rPr lang="nl-NL" b="1" dirty="0" err="1">
                <a:solidFill>
                  <a:srgbClr val="1D1B11"/>
                </a:solidFill>
                <a:latin typeface="Flanders Art Sans Medium" panose="00000600000000000000" pitchFamily="50" charset="0"/>
              </a:rPr>
              <a:t>substances</a:t>
            </a:r>
            <a:endParaRPr lang="nl-BE" b="1" dirty="0"/>
          </a:p>
        </p:txBody>
      </p:sp>
      <p:sp>
        <p:nvSpPr>
          <p:cNvPr id="2" name="Tekstvak 9">
            <a:extLst>
              <a:ext uri="{FF2B5EF4-FFF2-40B4-BE49-F238E27FC236}">
                <a16:creationId xmlns:a16="http://schemas.microsoft.com/office/drawing/2014/main" id="{DEFEAE94-331C-E0BC-AEE6-40004AF3BDD6}"/>
              </a:ext>
            </a:extLst>
          </p:cNvPr>
          <p:cNvSpPr txBox="1"/>
          <p:nvPr/>
        </p:nvSpPr>
        <p:spPr>
          <a:xfrm>
            <a:off x="882869" y="656739"/>
            <a:ext cx="6096000" cy="2123658"/>
          </a:xfrm>
          <a:prstGeom prst="rect">
            <a:avLst/>
          </a:prstGeom>
          <a:noFill/>
        </p:spPr>
        <p:txBody>
          <a:bodyPr wrap="square" lIns="91440" tIns="45720" rIns="91440" bIns="45720" anchor="t">
            <a:spAutoFit/>
          </a:bodyPr>
          <a:lstStyle/>
          <a:p>
            <a:pPr marL="0" indent="0" algn="just">
              <a:buNone/>
            </a:pPr>
            <a:r>
              <a:rPr lang="nl-NL" sz="2200" b="1" dirty="0">
                <a:latin typeface="+mj-lt"/>
              </a:rPr>
              <a:t>Definition re-</a:t>
            </a:r>
            <a:r>
              <a:rPr lang="nl-NL" sz="2200" b="1" dirty="0" err="1">
                <a:latin typeface="+mj-lt"/>
              </a:rPr>
              <a:t>use</a:t>
            </a:r>
            <a:endParaRPr lang="nl-NL" sz="2200" b="1" dirty="0">
              <a:latin typeface="+mj-lt"/>
            </a:endParaRPr>
          </a:p>
          <a:p>
            <a:pPr marL="0" indent="0" algn="just">
              <a:buNone/>
            </a:pPr>
            <a:endParaRPr lang="nl-NL" sz="2200" dirty="0">
              <a:latin typeface="+mj-lt"/>
            </a:endParaRPr>
          </a:p>
          <a:p>
            <a:pPr marL="0" indent="0" algn="just">
              <a:buNone/>
            </a:pPr>
            <a:r>
              <a:rPr lang="nl-NL" sz="2200" dirty="0">
                <a:latin typeface="+mj-lt"/>
              </a:rPr>
              <a:t>13°	</a:t>
            </a:r>
            <a:r>
              <a:rPr lang="en-US" sz="2200" dirty="0">
                <a:latin typeface="+mj-lt"/>
              </a:rPr>
              <a:t>‘re-use’ means any operation by which products or components that are </a:t>
            </a:r>
            <a:r>
              <a:rPr lang="en-US" sz="2200" u="sng" dirty="0">
                <a:latin typeface="+mj-lt"/>
              </a:rPr>
              <a:t>not waste </a:t>
            </a:r>
            <a:r>
              <a:rPr lang="en-US" sz="2200" dirty="0">
                <a:latin typeface="+mj-lt"/>
              </a:rPr>
              <a:t>are used again for the </a:t>
            </a:r>
            <a:r>
              <a:rPr lang="en-US" sz="2200" u="sng" dirty="0">
                <a:latin typeface="+mj-lt"/>
              </a:rPr>
              <a:t>same purpose </a:t>
            </a:r>
            <a:r>
              <a:rPr lang="en-US" sz="2200" dirty="0">
                <a:latin typeface="+mj-lt"/>
              </a:rPr>
              <a:t>for which </a:t>
            </a:r>
          </a:p>
          <a:p>
            <a:pPr marL="0" indent="0" algn="just">
              <a:buNone/>
            </a:pPr>
            <a:r>
              <a:rPr lang="en-US" sz="2200" dirty="0">
                <a:latin typeface="+mj-lt"/>
              </a:rPr>
              <a:t>they were conceived;</a:t>
            </a:r>
            <a:endParaRPr lang="nl-NL" sz="2200" dirty="0">
              <a:latin typeface="+mj-lt"/>
            </a:endParaRPr>
          </a:p>
        </p:txBody>
      </p:sp>
    </p:spTree>
    <p:extLst>
      <p:ext uri="{BB962C8B-B14F-4D97-AF65-F5344CB8AC3E}">
        <p14:creationId xmlns:p14="http://schemas.microsoft.com/office/powerpoint/2010/main" val="2729390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C1943-E72F-8A78-FC37-F42019C2D5BB}"/>
            </a:ext>
          </a:extLst>
        </p:cNvPr>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814EDC82-266D-0DD0-BB6B-1447700C2ECF}"/>
              </a:ext>
            </a:extLst>
          </p:cNvPr>
          <p:cNvSpPr>
            <a:spLocks noGrp="1"/>
          </p:cNvSpPr>
          <p:nvPr>
            <p:ph type="sldNum" sz="quarter" idx="12"/>
          </p:nvPr>
        </p:nvSpPr>
        <p:spPr/>
        <p:txBody>
          <a:bodyPr/>
          <a:lstStyle/>
          <a:p>
            <a:fld id="{7DAD7678-3C6F-4DE1-A59F-12BC40F05B4C}" type="datetime1">
              <a:rPr lang="nl-BE" smtClean="0"/>
              <a:pPr/>
              <a:t>25/06/2025</a:t>
            </a:fld>
            <a:r>
              <a:rPr lang="nl-BE"/>
              <a:t> | </a:t>
            </a:r>
            <a:fld id="{4FEC29A6-96D2-4855-B02C-489BA0EAE082}" type="slidenum">
              <a:rPr lang="nl-BE" smtClean="0"/>
              <a:pPr/>
              <a:t>13</a:t>
            </a:fld>
            <a:endParaRPr lang="nl-BE"/>
          </a:p>
        </p:txBody>
      </p:sp>
      <p:pic>
        <p:nvPicPr>
          <p:cNvPr id="4" name="Picture 3">
            <a:extLst>
              <a:ext uri="{FF2B5EF4-FFF2-40B4-BE49-F238E27FC236}">
                <a16:creationId xmlns:a16="http://schemas.microsoft.com/office/drawing/2014/main" id="{4684EA65-66F8-3533-1C4A-E9540698C4F4}"/>
              </a:ext>
            </a:extLst>
          </p:cNvPr>
          <p:cNvPicPr>
            <a:picLocks noChangeAspect="1"/>
          </p:cNvPicPr>
          <p:nvPr/>
        </p:nvPicPr>
        <p:blipFill>
          <a:blip r:embed="rId3">
            <a:extLst>
              <a:ext uri="{28A0092B-C50C-407E-A947-70E740481C1C}">
                <a14:useLocalDpi xmlns:a14="http://schemas.microsoft.com/office/drawing/2010/main" val="0"/>
              </a:ext>
            </a:extLst>
          </a:blip>
          <a:srcRect l="63707" r="1046"/>
          <a:stretch/>
        </p:blipFill>
        <p:spPr>
          <a:xfrm>
            <a:off x="6978869" y="357456"/>
            <a:ext cx="2270234" cy="6143088"/>
          </a:xfrm>
          <a:prstGeom prst="rect">
            <a:avLst/>
          </a:prstGeom>
        </p:spPr>
      </p:pic>
      <p:sp>
        <p:nvSpPr>
          <p:cNvPr id="5" name="TextBox 1">
            <a:extLst>
              <a:ext uri="{FF2B5EF4-FFF2-40B4-BE49-F238E27FC236}">
                <a16:creationId xmlns:a16="http://schemas.microsoft.com/office/drawing/2014/main" id="{08136022-A550-E0B9-E206-6D24E463028F}"/>
              </a:ext>
            </a:extLst>
          </p:cNvPr>
          <p:cNvSpPr txBox="1"/>
          <p:nvPr/>
        </p:nvSpPr>
        <p:spPr>
          <a:xfrm>
            <a:off x="6669304" y="6565012"/>
            <a:ext cx="1653017" cy="256545"/>
          </a:xfrm>
          <a:prstGeom prst="rect">
            <a:avLst/>
          </a:prstGeom>
          <a:noFill/>
        </p:spPr>
        <p:txBody>
          <a:bodyPr wrap="none" rtlCol="0">
            <a:spAutoFit/>
          </a:bodyPr>
          <a:lstStyle/>
          <a:p>
            <a:r>
              <a:rPr lang="en-US" sz="1067" b="1" err="1"/>
              <a:t>bron</a:t>
            </a:r>
            <a:r>
              <a:rPr lang="en-US" sz="1067"/>
              <a:t>: Vlaanderen Circulair</a:t>
            </a:r>
            <a:endParaRPr lang="en-BE" sz="1067"/>
          </a:p>
        </p:txBody>
      </p: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4CD6254E-A7DA-550F-2ABE-02B1724DB42E}"/>
                  </a:ext>
                </a:extLst>
              </p14:cNvPr>
              <p14:cNvContentPartPr/>
              <p14:nvPr/>
            </p14:nvContentPartPr>
            <p14:xfrm>
              <a:off x="8022549" y="3034046"/>
              <a:ext cx="1139400" cy="2725560"/>
            </p14:xfrm>
          </p:contentPart>
        </mc:Choice>
        <mc:Fallback xmlns="">
          <p:pic>
            <p:nvPicPr>
              <p:cNvPr id="8" name="Ink 7">
                <a:extLst>
                  <a:ext uri="{FF2B5EF4-FFF2-40B4-BE49-F238E27FC236}">
                    <a16:creationId xmlns:a16="http://schemas.microsoft.com/office/drawing/2014/main" id="{4CD6254E-A7DA-550F-2ABE-02B1724DB42E}"/>
                  </a:ext>
                </a:extLst>
              </p:cNvPr>
              <p:cNvPicPr/>
              <p:nvPr/>
            </p:nvPicPr>
            <p:blipFill>
              <a:blip r:embed="rId5"/>
              <a:stretch>
                <a:fillRect/>
              </a:stretch>
            </p:blipFill>
            <p:spPr>
              <a:xfrm>
                <a:off x="8016429" y="3027926"/>
                <a:ext cx="1151640" cy="2737800"/>
              </a:xfrm>
              <a:prstGeom prst="rect">
                <a:avLst/>
              </a:prstGeom>
            </p:spPr>
          </p:pic>
        </mc:Fallback>
      </mc:AlternateContent>
      <p:sp>
        <p:nvSpPr>
          <p:cNvPr id="11" name="Tekstvak 9">
            <a:extLst>
              <a:ext uri="{FF2B5EF4-FFF2-40B4-BE49-F238E27FC236}">
                <a16:creationId xmlns:a16="http://schemas.microsoft.com/office/drawing/2014/main" id="{7B735435-1AE3-C924-C4EC-73E89F1E4B7B}"/>
              </a:ext>
            </a:extLst>
          </p:cNvPr>
          <p:cNvSpPr txBox="1"/>
          <p:nvPr/>
        </p:nvSpPr>
        <p:spPr>
          <a:xfrm>
            <a:off x="882869" y="656739"/>
            <a:ext cx="6096000" cy="3323987"/>
          </a:xfrm>
          <a:prstGeom prst="rect">
            <a:avLst/>
          </a:prstGeom>
          <a:noFill/>
        </p:spPr>
        <p:txBody>
          <a:bodyPr wrap="square" lIns="91440" tIns="45720" rIns="91440" bIns="45720" anchor="t">
            <a:spAutoFit/>
          </a:bodyPr>
          <a:lstStyle/>
          <a:p>
            <a:pPr marL="0" indent="0" algn="just">
              <a:buNone/>
            </a:pPr>
            <a:r>
              <a:rPr lang="nl-NL" sz="2200" b="1" dirty="0">
                <a:latin typeface="+mj-lt"/>
              </a:rPr>
              <a:t>Definition preparing </a:t>
            </a:r>
            <a:r>
              <a:rPr lang="nl-NL" sz="2200" b="1" dirty="0" err="1">
                <a:latin typeface="+mj-lt"/>
              </a:rPr>
              <a:t>for</a:t>
            </a:r>
            <a:r>
              <a:rPr lang="nl-NL" sz="2200" b="1" dirty="0">
                <a:latin typeface="+mj-lt"/>
              </a:rPr>
              <a:t> re-</a:t>
            </a:r>
            <a:r>
              <a:rPr lang="nl-NL" sz="2200" b="1" dirty="0" err="1">
                <a:latin typeface="+mj-lt"/>
              </a:rPr>
              <a:t>use</a:t>
            </a:r>
            <a:endParaRPr lang="nl-NL" sz="2200" b="1" dirty="0">
              <a:latin typeface="+mj-lt"/>
            </a:endParaRPr>
          </a:p>
          <a:p>
            <a:pPr marL="0" indent="0" algn="just">
              <a:buNone/>
            </a:pPr>
            <a:endParaRPr lang="nl-NL" sz="2200" dirty="0">
              <a:latin typeface="+mj-lt"/>
            </a:endParaRPr>
          </a:p>
          <a:p>
            <a:r>
              <a:rPr lang="nl-NL" sz="2200" dirty="0">
                <a:latin typeface="+mj-lt"/>
              </a:rPr>
              <a:t>16°	</a:t>
            </a:r>
            <a:r>
              <a:rPr lang="en-US" sz="2400" dirty="0"/>
              <a:t>‘preparing for re-use’ means checking, cleaning or repairing </a:t>
            </a:r>
            <a:r>
              <a:rPr lang="en-US" sz="2400" u="sng" dirty="0"/>
              <a:t>recovery operations</a:t>
            </a:r>
            <a:r>
              <a:rPr lang="en-US" sz="2400" dirty="0"/>
              <a:t>, by which products or components of products that have become </a:t>
            </a:r>
            <a:r>
              <a:rPr lang="en-US" sz="2400" u="sng" dirty="0"/>
              <a:t>waste</a:t>
            </a:r>
            <a:r>
              <a:rPr lang="en-US" sz="2400" dirty="0"/>
              <a:t> are prepared so that they can be re-used without any other pre-processing</a:t>
            </a:r>
            <a:br>
              <a:rPr lang="nl-BE" sz="2200" dirty="0">
                <a:latin typeface="+mj-lt"/>
              </a:rPr>
            </a:br>
            <a:endParaRPr lang="nl-NL" sz="2200" i="1" dirty="0">
              <a:latin typeface="+mj-lt"/>
            </a:endParaRPr>
          </a:p>
        </p:txBody>
      </p:sp>
      <p:sp>
        <p:nvSpPr>
          <p:cNvPr id="13" name="TextBox 12">
            <a:extLst>
              <a:ext uri="{FF2B5EF4-FFF2-40B4-BE49-F238E27FC236}">
                <a16:creationId xmlns:a16="http://schemas.microsoft.com/office/drawing/2014/main" id="{F989967B-A01B-0D4F-BA10-DC6724B26268}"/>
              </a:ext>
            </a:extLst>
          </p:cNvPr>
          <p:cNvSpPr txBox="1"/>
          <p:nvPr/>
        </p:nvSpPr>
        <p:spPr>
          <a:xfrm>
            <a:off x="926446" y="4553025"/>
            <a:ext cx="6096000" cy="369332"/>
          </a:xfrm>
          <a:prstGeom prst="rect">
            <a:avLst/>
          </a:prstGeom>
          <a:noFill/>
        </p:spPr>
        <p:txBody>
          <a:bodyPr wrap="square">
            <a:spAutoFit/>
          </a:bodyPr>
          <a:lstStyle/>
          <a:p>
            <a:r>
              <a:rPr lang="nl-BE" sz="1800" i="1" dirty="0">
                <a:latin typeface="+mj-lt"/>
              </a:rPr>
              <a:t>Container </a:t>
            </a:r>
            <a:r>
              <a:rPr lang="nl-BE" sz="1800" i="1" dirty="0" err="1">
                <a:latin typeface="+mj-lt"/>
              </a:rPr>
              <a:t>wood</a:t>
            </a:r>
            <a:r>
              <a:rPr lang="nl-BE" sz="1800" i="1" dirty="0">
                <a:latin typeface="+mj-lt"/>
              </a:rPr>
              <a:t> waste, </a:t>
            </a:r>
            <a:r>
              <a:rPr lang="nl-BE" sz="1800" i="1" dirty="0" err="1">
                <a:latin typeface="+mj-lt"/>
              </a:rPr>
              <a:t>that</a:t>
            </a:r>
            <a:r>
              <a:rPr lang="nl-BE" sz="1800" i="1" dirty="0">
                <a:latin typeface="+mj-lt"/>
              </a:rPr>
              <a:t> </a:t>
            </a:r>
            <a:r>
              <a:rPr lang="nl-BE" sz="1800" i="1" dirty="0" err="1">
                <a:latin typeface="+mj-lt"/>
              </a:rPr>
              <a:t>contains</a:t>
            </a:r>
            <a:r>
              <a:rPr lang="nl-BE" sz="1800" i="1" dirty="0">
                <a:latin typeface="+mj-lt"/>
              </a:rPr>
              <a:t> </a:t>
            </a:r>
            <a:r>
              <a:rPr lang="nl-BE" sz="1800" i="1" dirty="0" err="1">
                <a:latin typeface="+mj-lt"/>
              </a:rPr>
              <a:t>reusable</a:t>
            </a:r>
            <a:r>
              <a:rPr lang="nl-BE" sz="1800" i="1" dirty="0">
                <a:latin typeface="+mj-lt"/>
              </a:rPr>
              <a:t> </a:t>
            </a:r>
            <a:r>
              <a:rPr lang="nl-BE" sz="1800" i="1" dirty="0" err="1">
                <a:latin typeface="+mj-lt"/>
              </a:rPr>
              <a:t>beams</a:t>
            </a:r>
            <a:endParaRPr lang="nl-BE" dirty="0"/>
          </a:p>
        </p:txBody>
      </p:sp>
      <p:cxnSp>
        <p:nvCxnSpPr>
          <p:cNvPr id="14" name="Rechte verbindingslijn 6">
            <a:extLst>
              <a:ext uri="{FF2B5EF4-FFF2-40B4-BE49-F238E27FC236}">
                <a16:creationId xmlns:a16="http://schemas.microsoft.com/office/drawing/2014/main" id="{D394FDAB-8520-64FE-7CEA-EBE592D932AE}"/>
              </a:ext>
            </a:extLst>
          </p:cNvPr>
          <p:cNvCxnSpPr>
            <a:cxnSpLocks/>
          </p:cNvCxnSpPr>
          <p:nvPr/>
        </p:nvCxnSpPr>
        <p:spPr>
          <a:xfrm>
            <a:off x="1555531" y="3805454"/>
            <a:ext cx="10494955" cy="0"/>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Boog 19">
            <a:extLst>
              <a:ext uri="{FF2B5EF4-FFF2-40B4-BE49-F238E27FC236}">
                <a16:creationId xmlns:a16="http://schemas.microsoft.com/office/drawing/2014/main" id="{4AE81F36-A1A4-0AF2-6783-D09287425432}"/>
              </a:ext>
            </a:extLst>
          </p:cNvPr>
          <p:cNvSpPr/>
          <p:nvPr/>
        </p:nvSpPr>
        <p:spPr>
          <a:xfrm>
            <a:off x="8435221" y="2944666"/>
            <a:ext cx="945931" cy="893445"/>
          </a:xfrm>
          <a:prstGeom prst="arc">
            <a:avLst>
              <a:gd name="adj1" fmla="val 19325608"/>
              <a:gd name="adj2" fmla="val 4365480"/>
            </a:avLst>
          </a:prstGeom>
          <a:ln w="38100" cap="flat" cmpd="sng" algn="ctr">
            <a:solidFill>
              <a:schemeClr val="accent2"/>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nl-BE"/>
          </a:p>
        </p:txBody>
      </p:sp>
      <p:sp>
        <p:nvSpPr>
          <p:cNvPr id="2" name="Tekstvak 14">
            <a:extLst>
              <a:ext uri="{FF2B5EF4-FFF2-40B4-BE49-F238E27FC236}">
                <a16:creationId xmlns:a16="http://schemas.microsoft.com/office/drawing/2014/main" id="{31AAFFAE-5EEA-14A7-8DEE-CA38015061DC}"/>
              </a:ext>
            </a:extLst>
          </p:cNvPr>
          <p:cNvSpPr txBox="1"/>
          <p:nvPr/>
        </p:nvSpPr>
        <p:spPr>
          <a:xfrm>
            <a:off x="9513201" y="3877986"/>
            <a:ext cx="6096000" cy="369332"/>
          </a:xfrm>
          <a:prstGeom prst="rect">
            <a:avLst/>
          </a:prstGeom>
          <a:noFill/>
        </p:spPr>
        <p:txBody>
          <a:bodyPr wrap="square">
            <a:spAutoFit/>
          </a:bodyPr>
          <a:lstStyle/>
          <a:p>
            <a:pPr marL="0" indent="0">
              <a:buFont typeface="Arial" panose="020B0604020202020204" pitchFamily="34" charset="0"/>
              <a:buNone/>
            </a:pPr>
            <a:r>
              <a:rPr lang="nl-NL" b="0" dirty="0">
                <a:solidFill>
                  <a:srgbClr val="1D1B11"/>
                </a:solidFill>
                <a:latin typeface="Flanders Art Sans Medium" panose="00000600000000000000" pitchFamily="50" charset="0"/>
              </a:rPr>
              <a:t>Waste</a:t>
            </a:r>
          </a:p>
        </p:txBody>
      </p:sp>
      <p:sp>
        <p:nvSpPr>
          <p:cNvPr id="6" name="Tekstvak 16">
            <a:extLst>
              <a:ext uri="{FF2B5EF4-FFF2-40B4-BE49-F238E27FC236}">
                <a16:creationId xmlns:a16="http://schemas.microsoft.com/office/drawing/2014/main" id="{6EA81FF6-6607-5938-B141-2639C544DBFC}"/>
              </a:ext>
            </a:extLst>
          </p:cNvPr>
          <p:cNvSpPr txBox="1"/>
          <p:nvPr/>
        </p:nvSpPr>
        <p:spPr>
          <a:xfrm>
            <a:off x="9513201" y="3411326"/>
            <a:ext cx="6096000" cy="369332"/>
          </a:xfrm>
          <a:prstGeom prst="rect">
            <a:avLst/>
          </a:prstGeom>
          <a:noFill/>
        </p:spPr>
        <p:txBody>
          <a:bodyPr wrap="square">
            <a:spAutoFit/>
          </a:bodyPr>
          <a:lstStyle/>
          <a:p>
            <a:r>
              <a:rPr lang="nl-NL" b="1" dirty="0" err="1">
                <a:solidFill>
                  <a:srgbClr val="1D1B11"/>
                </a:solidFill>
                <a:latin typeface="Flanders Art Sans Medium" panose="00000600000000000000" pitchFamily="50" charset="0"/>
              </a:rPr>
              <a:t>Products</a:t>
            </a:r>
            <a:r>
              <a:rPr lang="nl-NL" b="1" dirty="0">
                <a:solidFill>
                  <a:srgbClr val="1D1B11"/>
                </a:solidFill>
                <a:latin typeface="Flanders Art Sans Medium" panose="00000600000000000000" pitchFamily="50" charset="0"/>
              </a:rPr>
              <a:t> or </a:t>
            </a:r>
            <a:r>
              <a:rPr lang="nl-NL" b="1" dirty="0" err="1">
                <a:solidFill>
                  <a:srgbClr val="1D1B11"/>
                </a:solidFill>
                <a:latin typeface="Flanders Art Sans Medium" panose="00000600000000000000" pitchFamily="50" charset="0"/>
              </a:rPr>
              <a:t>substances</a:t>
            </a:r>
            <a:endParaRPr lang="nl-BE" b="1" dirty="0"/>
          </a:p>
        </p:txBody>
      </p:sp>
    </p:spTree>
    <p:extLst>
      <p:ext uri="{BB962C8B-B14F-4D97-AF65-F5344CB8AC3E}">
        <p14:creationId xmlns:p14="http://schemas.microsoft.com/office/powerpoint/2010/main" val="3980656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C7BFA999-4A77-B72F-1D23-A63B96BFA139}"/>
              </a:ext>
            </a:extLst>
          </p:cNvPr>
          <p:cNvSpPr>
            <a:spLocks noGrp="1"/>
          </p:cNvSpPr>
          <p:nvPr>
            <p:ph type="sldNum" sz="quarter" idx="12"/>
          </p:nvPr>
        </p:nvSpPr>
        <p:spPr/>
        <p:txBody>
          <a:bodyPr/>
          <a:lstStyle/>
          <a:p>
            <a:fld id="{7DAD7678-3C6F-4DE1-A59F-12BC40F05B4C}" type="datetime1">
              <a:rPr lang="nl-BE" smtClean="0"/>
              <a:pPr/>
              <a:t>25/06/2025</a:t>
            </a:fld>
            <a:r>
              <a:rPr lang="nl-BE"/>
              <a:t> | </a:t>
            </a:r>
            <a:fld id="{4FEC29A6-96D2-4855-B02C-489BA0EAE082}" type="slidenum">
              <a:rPr lang="nl-BE" smtClean="0"/>
              <a:pPr/>
              <a:t>14</a:t>
            </a:fld>
            <a:endParaRPr lang="nl-BE"/>
          </a:p>
        </p:txBody>
      </p:sp>
      <p:pic>
        <p:nvPicPr>
          <p:cNvPr id="4" name="Picture 3">
            <a:extLst>
              <a:ext uri="{FF2B5EF4-FFF2-40B4-BE49-F238E27FC236}">
                <a16:creationId xmlns:a16="http://schemas.microsoft.com/office/drawing/2014/main" id="{8357D9A2-5186-2A22-49C1-DBEA74CBB502}"/>
              </a:ext>
            </a:extLst>
          </p:cNvPr>
          <p:cNvPicPr>
            <a:picLocks noChangeAspect="1"/>
          </p:cNvPicPr>
          <p:nvPr/>
        </p:nvPicPr>
        <p:blipFill>
          <a:blip r:embed="rId3">
            <a:extLst>
              <a:ext uri="{28A0092B-C50C-407E-A947-70E740481C1C}">
                <a14:useLocalDpi xmlns:a14="http://schemas.microsoft.com/office/drawing/2010/main" val="0"/>
              </a:ext>
            </a:extLst>
          </a:blip>
          <a:srcRect l="63707" r="1046"/>
          <a:stretch/>
        </p:blipFill>
        <p:spPr>
          <a:xfrm>
            <a:off x="6978869" y="357456"/>
            <a:ext cx="2270234" cy="6143088"/>
          </a:xfrm>
          <a:prstGeom prst="rect">
            <a:avLst/>
          </a:prstGeom>
        </p:spPr>
      </p:pic>
      <p:sp>
        <p:nvSpPr>
          <p:cNvPr id="5" name="TextBox 1">
            <a:extLst>
              <a:ext uri="{FF2B5EF4-FFF2-40B4-BE49-F238E27FC236}">
                <a16:creationId xmlns:a16="http://schemas.microsoft.com/office/drawing/2014/main" id="{16D3DA98-23BD-4187-BD3D-D100FF96E3FB}"/>
              </a:ext>
            </a:extLst>
          </p:cNvPr>
          <p:cNvSpPr txBox="1"/>
          <p:nvPr/>
        </p:nvSpPr>
        <p:spPr>
          <a:xfrm>
            <a:off x="6669304" y="6565012"/>
            <a:ext cx="1653017" cy="256545"/>
          </a:xfrm>
          <a:prstGeom prst="rect">
            <a:avLst/>
          </a:prstGeom>
          <a:noFill/>
        </p:spPr>
        <p:txBody>
          <a:bodyPr wrap="none" rtlCol="0">
            <a:spAutoFit/>
          </a:bodyPr>
          <a:lstStyle/>
          <a:p>
            <a:r>
              <a:rPr lang="en-US" sz="1067" b="1" err="1"/>
              <a:t>bron</a:t>
            </a:r>
            <a:r>
              <a:rPr lang="en-US" sz="1067"/>
              <a:t>: Vlaanderen Circulair</a:t>
            </a:r>
            <a:endParaRPr lang="en-BE" sz="1067"/>
          </a:p>
        </p:txBody>
      </p:sp>
      <p:sp>
        <p:nvSpPr>
          <p:cNvPr id="23" name="Tekstvak 22">
            <a:extLst>
              <a:ext uri="{FF2B5EF4-FFF2-40B4-BE49-F238E27FC236}">
                <a16:creationId xmlns:a16="http://schemas.microsoft.com/office/drawing/2014/main" id="{7A9EC80D-9F00-449F-B0DA-EF917CF5EAE7}"/>
              </a:ext>
            </a:extLst>
          </p:cNvPr>
          <p:cNvSpPr txBox="1"/>
          <p:nvPr/>
        </p:nvSpPr>
        <p:spPr>
          <a:xfrm>
            <a:off x="4713889" y="3995678"/>
            <a:ext cx="7478111" cy="2308324"/>
          </a:xfrm>
          <a:prstGeom prst="rect">
            <a:avLst/>
          </a:prstGeom>
          <a:solidFill>
            <a:schemeClr val="bg1"/>
          </a:solidFill>
        </p:spPr>
        <p:txBody>
          <a:bodyPr wrap="square" rtlCol="0">
            <a:spAutoFit/>
          </a:bodyPr>
          <a:lstStyle/>
          <a:p>
            <a:endParaRPr lang="nl-NL" dirty="0"/>
          </a:p>
          <a:p>
            <a:r>
              <a:rPr lang="en-US" dirty="0"/>
              <a:t>1° the substance or object is intended to be used for </a:t>
            </a:r>
            <a:r>
              <a:rPr lang="en-US" u="sng" dirty="0"/>
              <a:t>specific purposes</a:t>
            </a:r>
          </a:p>
          <a:p>
            <a:r>
              <a:rPr lang="en-US" dirty="0"/>
              <a:t>2° there is a </a:t>
            </a:r>
            <a:r>
              <a:rPr lang="en-US" u="sng" dirty="0"/>
              <a:t>market</a:t>
            </a:r>
            <a:r>
              <a:rPr lang="en-US" dirty="0"/>
              <a:t> or demand for the substance or object</a:t>
            </a:r>
          </a:p>
          <a:p>
            <a:r>
              <a:rPr lang="en-US" dirty="0"/>
              <a:t>3° the substance or object meets the </a:t>
            </a:r>
            <a:r>
              <a:rPr lang="en-US" u="sng" dirty="0"/>
              <a:t>technical requirements </a:t>
            </a:r>
            <a:r>
              <a:rPr lang="en-US" dirty="0"/>
              <a:t>for the specific purposes mentioned in point 1° and the legislation and standards applicable to products</a:t>
            </a:r>
          </a:p>
          <a:p>
            <a:r>
              <a:rPr lang="en-US" dirty="0"/>
              <a:t>4° the use of the substance or object has </a:t>
            </a:r>
            <a:r>
              <a:rPr lang="en-US" u="sng" dirty="0"/>
              <a:t>no overall adverse</a:t>
            </a:r>
            <a:r>
              <a:rPr lang="en-US" dirty="0"/>
              <a:t> effects on the </a:t>
            </a:r>
            <a:r>
              <a:rPr lang="en-US" u="sng" dirty="0"/>
              <a:t>environment</a:t>
            </a:r>
            <a:r>
              <a:rPr lang="en-US" dirty="0"/>
              <a:t> or human health.</a:t>
            </a:r>
            <a:endParaRPr lang="nl-BE" dirty="0"/>
          </a:p>
        </p:txBody>
      </p:sp>
      <p:sp>
        <p:nvSpPr>
          <p:cNvPr id="24" name="Tekstvak 23">
            <a:extLst>
              <a:ext uri="{FF2B5EF4-FFF2-40B4-BE49-F238E27FC236}">
                <a16:creationId xmlns:a16="http://schemas.microsoft.com/office/drawing/2014/main" id="{03A8A6E9-8C93-ACF4-570E-AD852049E2DB}"/>
              </a:ext>
            </a:extLst>
          </p:cNvPr>
          <p:cNvSpPr txBox="1"/>
          <p:nvPr/>
        </p:nvSpPr>
        <p:spPr>
          <a:xfrm>
            <a:off x="709448" y="3903683"/>
            <a:ext cx="3899338" cy="2308324"/>
          </a:xfrm>
          <a:prstGeom prst="rect">
            <a:avLst/>
          </a:prstGeom>
          <a:solidFill>
            <a:schemeClr val="bg1"/>
          </a:solidFill>
        </p:spPr>
        <p:txBody>
          <a:bodyPr wrap="square" rtlCol="0">
            <a:spAutoFit/>
          </a:bodyPr>
          <a:lstStyle/>
          <a:p>
            <a:r>
              <a:rPr lang="nl-NL" dirty="0" err="1">
                <a:latin typeface="Arial" panose="020B0604020202020204" pitchFamily="34" charset="0"/>
                <a:cs typeface="Arial" panose="020B0604020202020204" pitchFamily="34" charset="0"/>
                <a:hlinkClick r:id="rId4"/>
              </a:rPr>
              <a:t>Article</a:t>
            </a:r>
            <a:r>
              <a:rPr lang="nl-NL" dirty="0">
                <a:latin typeface="Arial" panose="020B0604020202020204" pitchFamily="34" charset="0"/>
                <a:cs typeface="Arial" panose="020B0604020202020204" pitchFamily="34" charset="0"/>
                <a:hlinkClick r:id="rId4"/>
              </a:rPr>
              <a:t> 36.</a:t>
            </a:r>
            <a:br>
              <a:rPr lang="nl-NL" dirty="0">
                <a:latin typeface="Arial" panose="020B0604020202020204" pitchFamily="34" charset="0"/>
                <a:cs typeface="Arial" panose="020B0604020202020204" pitchFamily="34" charset="0"/>
              </a:rPr>
            </a:br>
            <a:endParaRPr lang="nl-NL"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Waste is </a:t>
            </a:r>
            <a:r>
              <a:rPr lang="en-US" u="sng" dirty="0">
                <a:latin typeface="Arial" panose="020B0604020202020204" pitchFamily="34" charset="0"/>
                <a:cs typeface="Arial" panose="020B0604020202020204" pitchFamily="34" charset="0"/>
              </a:rPr>
              <a:t>no longer </a:t>
            </a:r>
            <a:r>
              <a:rPr lang="en-US" dirty="0">
                <a:latin typeface="Arial" panose="020B0604020202020204" pitchFamily="34" charset="0"/>
                <a:cs typeface="Arial" panose="020B0604020202020204" pitchFamily="34" charset="0"/>
              </a:rPr>
              <a:t>considered </a:t>
            </a:r>
            <a:r>
              <a:rPr lang="en-US" u="sng" dirty="0">
                <a:latin typeface="Arial" panose="020B0604020202020204" pitchFamily="34" charset="0"/>
                <a:cs typeface="Arial" panose="020B0604020202020204" pitchFamily="34" charset="0"/>
              </a:rPr>
              <a:t>waste</a:t>
            </a:r>
            <a:r>
              <a:rPr lang="en-US" dirty="0">
                <a:latin typeface="Arial" panose="020B0604020202020204" pitchFamily="34" charset="0"/>
                <a:cs typeface="Arial" panose="020B0604020202020204" pitchFamily="34" charset="0"/>
              </a:rPr>
              <a:t> if it has undergone treatment for recycling or other recovery and it meets all the following conditions:</a:t>
            </a:r>
            <a:endParaRPr lang="nl-NL" dirty="0">
              <a:latin typeface="Arial" panose="020B0604020202020204" pitchFamily="34" charset="0"/>
              <a:cs typeface="Arial" panose="020B0604020202020204" pitchFamily="34" charset="0"/>
            </a:endParaRPr>
          </a:p>
          <a:p>
            <a:endParaRPr lang="nl-NL" dirty="0">
              <a:latin typeface="Arial" panose="020B0604020202020204" pitchFamily="34" charset="0"/>
              <a:cs typeface="Arial" panose="020B0604020202020204" pitchFamily="34" charset="0"/>
            </a:endParaRPr>
          </a:p>
          <a:p>
            <a:endParaRPr lang="nl-BE" dirty="0">
              <a:latin typeface="Arial" panose="020B0604020202020204" pitchFamily="34" charset="0"/>
              <a:cs typeface="Arial" panose="020B0604020202020204" pitchFamily="34" charset="0"/>
            </a:endParaRPr>
          </a:p>
        </p:txBody>
      </p:sp>
      <p:cxnSp>
        <p:nvCxnSpPr>
          <p:cNvPr id="11" name="Rechte verbindingslijn 6">
            <a:extLst>
              <a:ext uri="{FF2B5EF4-FFF2-40B4-BE49-F238E27FC236}">
                <a16:creationId xmlns:a16="http://schemas.microsoft.com/office/drawing/2014/main" id="{1A8A7B17-10ED-F46E-66DF-59E2384C09CA}"/>
              </a:ext>
            </a:extLst>
          </p:cNvPr>
          <p:cNvCxnSpPr>
            <a:cxnSpLocks/>
          </p:cNvCxnSpPr>
          <p:nvPr/>
        </p:nvCxnSpPr>
        <p:spPr>
          <a:xfrm>
            <a:off x="1555531" y="3805454"/>
            <a:ext cx="10494955" cy="0"/>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Tekstvak 14">
            <a:extLst>
              <a:ext uri="{FF2B5EF4-FFF2-40B4-BE49-F238E27FC236}">
                <a16:creationId xmlns:a16="http://schemas.microsoft.com/office/drawing/2014/main" id="{FE684192-12B2-5062-CB0A-77C4C79481C8}"/>
              </a:ext>
            </a:extLst>
          </p:cNvPr>
          <p:cNvSpPr txBox="1"/>
          <p:nvPr/>
        </p:nvSpPr>
        <p:spPr>
          <a:xfrm>
            <a:off x="9513201" y="3877986"/>
            <a:ext cx="6096000" cy="369332"/>
          </a:xfrm>
          <a:prstGeom prst="rect">
            <a:avLst/>
          </a:prstGeom>
          <a:noFill/>
        </p:spPr>
        <p:txBody>
          <a:bodyPr wrap="square">
            <a:spAutoFit/>
          </a:bodyPr>
          <a:lstStyle/>
          <a:p>
            <a:pPr marL="0" indent="0">
              <a:buFont typeface="Arial" panose="020B0604020202020204" pitchFamily="34" charset="0"/>
              <a:buNone/>
            </a:pPr>
            <a:r>
              <a:rPr lang="nl-NL" b="0" dirty="0">
                <a:solidFill>
                  <a:srgbClr val="1D1B11"/>
                </a:solidFill>
                <a:latin typeface="Flanders Art Sans Medium" panose="00000600000000000000" pitchFamily="50" charset="0"/>
              </a:rPr>
              <a:t>Waste</a:t>
            </a:r>
          </a:p>
        </p:txBody>
      </p:sp>
      <p:sp>
        <p:nvSpPr>
          <p:cNvPr id="8" name="Tekstvak 16">
            <a:extLst>
              <a:ext uri="{FF2B5EF4-FFF2-40B4-BE49-F238E27FC236}">
                <a16:creationId xmlns:a16="http://schemas.microsoft.com/office/drawing/2014/main" id="{0286C154-4943-8442-22E3-BD433E710482}"/>
              </a:ext>
            </a:extLst>
          </p:cNvPr>
          <p:cNvSpPr txBox="1"/>
          <p:nvPr/>
        </p:nvSpPr>
        <p:spPr>
          <a:xfrm>
            <a:off x="9513201" y="3411326"/>
            <a:ext cx="6096000" cy="369332"/>
          </a:xfrm>
          <a:prstGeom prst="rect">
            <a:avLst/>
          </a:prstGeom>
          <a:noFill/>
        </p:spPr>
        <p:txBody>
          <a:bodyPr wrap="square">
            <a:spAutoFit/>
          </a:bodyPr>
          <a:lstStyle/>
          <a:p>
            <a:r>
              <a:rPr lang="nl-NL" b="1" dirty="0" err="1">
                <a:solidFill>
                  <a:srgbClr val="1D1B11"/>
                </a:solidFill>
                <a:latin typeface="Flanders Art Sans Medium" panose="00000600000000000000" pitchFamily="50" charset="0"/>
              </a:rPr>
              <a:t>Products</a:t>
            </a:r>
            <a:r>
              <a:rPr lang="nl-NL" b="1" dirty="0">
                <a:solidFill>
                  <a:srgbClr val="1D1B11"/>
                </a:solidFill>
                <a:latin typeface="Flanders Art Sans Medium" panose="00000600000000000000" pitchFamily="50" charset="0"/>
              </a:rPr>
              <a:t> or </a:t>
            </a:r>
            <a:r>
              <a:rPr lang="nl-NL" b="1" dirty="0" err="1">
                <a:solidFill>
                  <a:srgbClr val="1D1B11"/>
                </a:solidFill>
                <a:latin typeface="Flanders Art Sans Medium" panose="00000600000000000000" pitchFamily="50" charset="0"/>
              </a:rPr>
              <a:t>substances</a:t>
            </a:r>
            <a:endParaRPr lang="nl-BE" b="1" dirty="0"/>
          </a:p>
        </p:txBody>
      </p:sp>
      <p:sp>
        <p:nvSpPr>
          <p:cNvPr id="2" name="Boog 19">
            <a:extLst>
              <a:ext uri="{FF2B5EF4-FFF2-40B4-BE49-F238E27FC236}">
                <a16:creationId xmlns:a16="http://schemas.microsoft.com/office/drawing/2014/main" id="{3CA136C1-FAF2-0C01-2BC4-20C279D391D3}"/>
              </a:ext>
            </a:extLst>
          </p:cNvPr>
          <p:cNvSpPr/>
          <p:nvPr/>
        </p:nvSpPr>
        <p:spPr>
          <a:xfrm>
            <a:off x="8435221" y="2944666"/>
            <a:ext cx="945931" cy="893445"/>
          </a:xfrm>
          <a:prstGeom prst="arc">
            <a:avLst>
              <a:gd name="adj1" fmla="val 19325608"/>
              <a:gd name="adj2" fmla="val 4365480"/>
            </a:avLst>
          </a:prstGeom>
          <a:ln w="38100" cap="flat" cmpd="sng" algn="ctr">
            <a:solidFill>
              <a:schemeClr val="accent2"/>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nl-BE"/>
          </a:p>
        </p:txBody>
      </p:sp>
    </p:spTree>
    <p:extLst>
      <p:ext uri="{BB962C8B-B14F-4D97-AF65-F5344CB8AC3E}">
        <p14:creationId xmlns:p14="http://schemas.microsoft.com/office/powerpoint/2010/main" val="4013998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C7BFA999-4A77-B72F-1D23-A63B96BFA139}"/>
              </a:ext>
            </a:extLst>
          </p:cNvPr>
          <p:cNvSpPr>
            <a:spLocks noGrp="1"/>
          </p:cNvSpPr>
          <p:nvPr>
            <p:ph type="sldNum" sz="quarter" idx="12"/>
          </p:nvPr>
        </p:nvSpPr>
        <p:spPr/>
        <p:txBody>
          <a:bodyPr/>
          <a:lstStyle/>
          <a:p>
            <a:fld id="{7DAD7678-3C6F-4DE1-A59F-12BC40F05B4C}" type="datetime1">
              <a:rPr lang="nl-BE" smtClean="0"/>
              <a:pPr/>
              <a:t>25/06/2025</a:t>
            </a:fld>
            <a:r>
              <a:rPr lang="nl-BE"/>
              <a:t> | </a:t>
            </a:r>
            <a:fld id="{4FEC29A6-96D2-4855-B02C-489BA0EAE082}" type="slidenum">
              <a:rPr lang="nl-BE" smtClean="0"/>
              <a:pPr/>
              <a:t>15</a:t>
            </a:fld>
            <a:endParaRPr lang="nl-BE"/>
          </a:p>
        </p:txBody>
      </p:sp>
      <p:pic>
        <p:nvPicPr>
          <p:cNvPr id="4" name="Picture 3">
            <a:extLst>
              <a:ext uri="{FF2B5EF4-FFF2-40B4-BE49-F238E27FC236}">
                <a16:creationId xmlns:a16="http://schemas.microsoft.com/office/drawing/2014/main" id="{8357D9A2-5186-2A22-49C1-DBEA74CBB502}"/>
              </a:ext>
            </a:extLst>
          </p:cNvPr>
          <p:cNvPicPr>
            <a:picLocks noChangeAspect="1"/>
          </p:cNvPicPr>
          <p:nvPr/>
        </p:nvPicPr>
        <p:blipFill>
          <a:blip r:embed="rId3">
            <a:extLst>
              <a:ext uri="{28A0092B-C50C-407E-A947-70E740481C1C}">
                <a14:useLocalDpi xmlns:a14="http://schemas.microsoft.com/office/drawing/2010/main" val="0"/>
              </a:ext>
            </a:extLst>
          </a:blip>
          <a:srcRect l="63707" r="1046" b="32830"/>
          <a:stretch/>
        </p:blipFill>
        <p:spPr>
          <a:xfrm>
            <a:off x="6978869" y="357456"/>
            <a:ext cx="2270234" cy="4126339"/>
          </a:xfrm>
          <a:prstGeom prst="rect">
            <a:avLst/>
          </a:prstGeom>
        </p:spPr>
      </p:pic>
      <p:sp>
        <p:nvSpPr>
          <p:cNvPr id="5" name="TextBox 1">
            <a:extLst>
              <a:ext uri="{FF2B5EF4-FFF2-40B4-BE49-F238E27FC236}">
                <a16:creationId xmlns:a16="http://schemas.microsoft.com/office/drawing/2014/main" id="{16D3DA98-23BD-4187-BD3D-D100FF96E3FB}"/>
              </a:ext>
            </a:extLst>
          </p:cNvPr>
          <p:cNvSpPr txBox="1"/>
          <p:nvPr/>
        </p:nvSpPr>
        <p:spPr>
          <a:xfrm>
            <a:off x="6669304" y="6565012"/>
            <a:ext cx="1653017" cy="256545"/>
          </a:xfrm>
          <a:prstGeom prst="rect">
            <a:avLst/>
          </a:prstGeom>
          <a:noFill/>
        </p:spPr>
        <p:txBody>
          <a:bodyPr wrap="none" rtlCol="0">
            <a:spAutoFit/>
          </a:bodyPr>
          <a:lstStyle/>
          <a:p>
            <a:r>
              <a:rPr lang="en-US" sz="1067" b="1" err="1"/>
              <a:t>bron</a:t>
            </a:r>
            <a:r>
              <a:rPr lang="en-US" sz="1067"/>
              <a:t>: Vlaanderen Circulair</a:t>
            </a:r>
            <a:endParaRPr lang="en-BE" sz="1067"/>
          </a:p>
        </p:txBody>
      </p:sp>
      <p:sp>
        <p:nvSpPr>
          <p:cNvPr id="6" name="Tijdelijke aanduiding voor inhoud 2">
            <a:extLst>
              <a:ext uri="{FF2B5EF4-FFF2-40B4-BE49-F238E27FC236}">
                <a16:creationId xmlns:a16="http://schemas.microsoft.com/office/drawing/2014/main" id="{E3F05B2E-4ADF-7F9B-2AAC-615893891C3A}"/>
              </a:ext>
            </a:extLst>
          </p:cNvPr>
          <p:cNvSpPr txBox="1">
            <a:spLocks/>
          </p:cNvSpPr>
          <p:nvPr/>
        </p:nvSpPr>
        <p:spPr>
          <a:xfrm>
            <a:off x="1313793" y="1452360"/>
            <a:ext cx="10773104" cy="42967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nl-NL" sz="2200" b="1" kern="1200" spc="0" dirty="0" smtClean="0">
                <a:solidFill>
                  <a:schemeClr val="tx1">
                    <a:lumMod val="95000"/>
                    <a:lumOff val="5000"/>
                  </a:schemeClr>
                </a:solidFill>
                <a:latin typeface="Calibri" panose="020F0502020204030204" pitchFamily="34" charset="0"/>
                <a:ea typeface="+mn-ea"/>
                <a:cs typeface="+mn-cs"/>
              </a:defRPr>
            </a:lvl1pPr>
            <a:lvl2pPr marL="630900" indent="-342900" algn="l" defTabSz="914400" rtl="0" eaLnBrk="1" latinLnBrk="0" hangingPunct="1">
              <a:lnSpc>
                <a:spcPct val="90000"/>
              </a:lnSpc>
              <a:spcBef>
                <a:spcPts val="500"/>
              </a:spcBef>
              <a:buFont typeface="Wingdings" panose="05000000000000000000" pitchFamily="2" charset="2"/>
              <a:buChar char="§"/>
              <a:defRPr lang="nl-NL" sz="2200" kern="1200" spc="0" dirty="0" smtClean="0">
                <a:solidFill>
                  <a:schemeClr val="bg1">
                    <a:lumMod val="50000"/>
                  </a:schemeClr>
                </a:solidFill>
                <a:latin typeface="Calibri" panose="020F0502020204030204" pitchFamily="34" charset="0"/>
                <a:ea typeface="+mn-ea"/>
                <a:cs typeface="+mn-cs"/>
              </a:defRPr>
            </a:lvl2pPr>
            <a:lvl3pPr marL="918900" indent="-342900" algn="l" defTabSz="914400" rtl="0" eaLnBrk="1" latinLnBrk="0" hangingPunct="1">
              <a:lnSpc>
                <a:spcPct val="90000"/>
              </a:lnSpc>
              <a:spcBef>
                <a:spcPts val="500"/>
              </a:spcBef>
              <a:buFont typeface="Courier New" panose="02070309020205020404" pitchFamily="49" charset="0"/>
              <a:buChar char="o"/>
              <a:defRPr lang="nl-NL" sz="2000" kern="1200" spc="0" dirty="0" smtClean="0">
                <a:solidFill>
                  <a:schemeClr val="bg1">
                    <a:lumMod val="50000"/>
                  </a:schemeClr>
                </a:solidFill>
                <a:latin typeface="Calibri" panose="020F0502020204030204" pitchFamily="34" charset="0"/>
                <a:ea typeface="+mn-ea"/>
                <a:cs typeface="+mn-cs"/>
              </a:defRPr>
            </a:lvl3pPr>
            <a:lvl4pPr marL="1494900" indent="-342900" algn="l" defTabSz="914400" rtl="0" eaLnBrk="1" latinLnBrk="0" hangingPunct="1">
              <a:lnSpc>
                <a:spcPct val="90000"/>
              </a:lnSpc>
              <a:spcBef>
                <a:spcPts val="500"/>
              </a:spcBef>
              <a:buFont typeface="Arial" panose="020B0604020202020204" pitchFamily="34" charset="0"/>
              <a:buChar char="•"/>
              <a:defRPr lang="en-US" sz="2000" kern="1200" spc="0" dirty="0">
                <a:solidFill>
                  <a:schemeClr val="bg1">
                    <a:lumMod val="50000"/>
                  </a:schemeClr>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000" kern="1200" spc="0" baseline="0" dirty="0">
                <a:solidFill>
                  <a:schemeClr val="bg1">
                    <a:lumMod val="50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endParaRPr lang="nl-NL" sz="1600"/>
          </a:p>
        </p:txBody>
      </p:sp>
      <p:pic>
        <p:nvPicPr>
          <p:cNvPr id="1026" name="Picture 2">
            <a:extLst>
              <a:ext uri="{FF2B5EF4-FFF2-40B4-BE49-F238E27FC236}">
                <a16:creationId xmlns:a16="http://schemas.microsoft.com/office/drawing/2014/main" id="{7A576638-677C-AB68-80DC-C4577E756F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952" y="156584"/>
            <a:ext cx="1871155" cy="2647860"/>
          </a:xfrm>
          <a:prstGeom prst="rect">
            <a:avLst/>
          </a:prstGeom>
          <a:noFill/>
          <a:extLst>
            <a:ext uri="{909E8E84-426E-40DD-AFC4-6F175D3DCCD1}">
              <a14:hiddenFill xmlns:a14="http://schemas.microsoft.com/office/drawing/2010/main">
                <a:solidFill>
                  <a:srgbClr val="FFFFFF"/>
                </a:solidFill>
              </a14:hiddenFill>
            </a:ext>
          </a:extLst>
        </p:spPr>
      </p:pic>
      <p:sp>
        <p:nvSpPr>
          <p:cNvPr id="12" name="Rechthoek: afgeronde hoeken 11">
            <a:extLst>
              <a:ext uri="{FF2B5EF4-FFF2-40B4-BE49-F238E27FC236}">
                <a16:creationId xmlns:a16="http://schemas.microsoft.com/office/drawing/2014/main" id="{7CE1DBCD-7265-B569-918B-34877371F0CC}"/>
              </a:ext>
            </a:extLst>
          </p:cNvPr>
          <p:cNvSpPr/>
          <p:nvPr/>
        </p:nvSpPr>
        <p:spPr>
          <a:xfrm>
            <a:off x="2772308" y="4266983"/>
            <a:ext cx="1990919" cy="1365044"/>
          </a:xfrm>
          <a:prstGeom prst="roundRect">
            <a:avLst/>
          </a:prstGeom>
          <a:solidFill>
            <a:srgbClr val="A9D21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it-IT" b="1" dirty="0"/>
              <a:t>Self-assessment</a:t>
            </a:r>
            <a:br>
              <a:rPr lang="it-IT" b="1" dirty="0"/>
            </a:br>
            <a:r>
              <a:rPr lang="it-IT" dirty="0"/>
              <a:t>If</a:t>
            </a:r>
            <a:r>
              <a:rPr lang="it-IT" b="1" dirty="0"/>
              <a:t> </a:t>
            </a:r>
            <a:r>
              <a:rPr lang="it-IT" dirty="0"/>
              <a:t>no criteria in VLAREMA</a:t>
            </a:r>
            <a:endParaRPr lang="fr-BE" dirty="0"/>
          </a:p>
        </p:txBody>
      </p:sp>
      <p:sp>
        <p:nvSpPr>
          <p:cNvPr id="13" name="Rechthoek: afgeronde hoeken 12">
            <a:extLst>
              <a:ext uri="{FF2B5EF4-FFF2-40B4-BE49-F238E27FC236}">
                <a16:creationId xmlns:a16="http://schemas.microsoft.com/office/drawing/2014/main" id="{A758F4DF-E943-C8B6-6760-4449E10DEFEB}"/>
              </a:ext>
            </a:extLst>
          </p:cNvPr>
          <p:cNvSpPr/>
          <p:nvPr/>
        </p:nvSpPr>
        <p:spPr>
          <a:xfrm>
            <a:off x="4984545" y="4266983"/>
            <a:ext cx="2227779" cy="136504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nl-BE" b="1" dirty="0"/>
              <a:t>Resource </a:t>
            </a:r>
            <a:r>
              <a:rPr lang="nl-BE" b="1" dirty="0" err="1"/>
              <a:t>declaration</a:t>
            </a:r>
            <a:br>
              <a:rPr lang="nl-BE" dirty="0"/>
            </a:br>
            <a:r>
              <a:rPr lang="fr-BE" dirty="0" err="1"/>
              <a:t>Specific</a:t>
            </a:r>
            <a:r>
              <a:rPr lang="fr-BE" dirty="0"/>
              <a:t> </a:t>
            </a:r>
            <a:r>
              <a:rPr lang="fr-BE" dirty="0" err="1"/>
              <a:t>criteria</a:t>
            </a:r>
            <a:r>
              <a:rPr lang="fr-BE" dirty="0"/>
              <a:t> Security</a:t>
            </a:r>
          </a:p>
        </p:txBody>
      </p:sp>
      <p:sp>
        <p:nvSpPr>
          <p:cNvPr id="14" name="Rechthoek: afgeronde hoeken 13">
            <a:extLst>
              <a:ext uri="{FF2B5EF4-FFF2-40B4-BE49-F238E27FC236}">
                <a16:creationId xmlns:a16="http://schemas.microsoft.com/office/drawing/2014/main" id="{971DC830-043F-D973-A2AC-AE774D345BC4}"/>
              </a:ext>
            </a:extLst>
          </p:cNvPr>
          <p:cNvSpPr/>
          <p:nvPr/>
        </p:nvSpPr>
        <p:spPr>
          <a:xfrm>
            <a:off x="7433642" y="4266983"/>
            <a:ext cx="2374237" cy="136504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nl-BE" b="1" dirty="0" err="1"/>
              <a:t>unity</a:t>
            </a:r>
            <a:r>
              <a:rPr lang="nl-BE" b="1" dirty="0"/>
              <a:t> </a:t>
            </a:r>
            <a:r>
              <a:rPr lang="nl-BE" b="1" dirty="0" err="1"/>
              <a:t>regulation</a:t>
            </a:r>
            <a:br>
              <a:rPr lang="fr-BE" b="1" dirty="0"/>
            </a:br>
            <a:r>
              <a:rPr lang="fr-BE" dirty="0" err="1"/>
              <a:t>Recycled</a:t>
            </a:r>
            <a:r>
              <a:rPr lang="fr-BE" dirty="0"/>
              <a:t> </a:t>
            </a:r>
            <a:r>
              <a:rPr lang="fr-BE" dirty="0" err="1"/>
              <a:t>granulates</a:t>
            </a:r>
            <a:endParaRPr lang="fr-BE" dirty="0"/>
          </a:p>
        </p:txBody>
      </p:sp>
      <p:sp>
        <p:nvSpPr>
          <p:cNvPr id="16" name="Tekstvak 15">
            <a:extLst>
              <a:ext uri="{FF2B5EF4-FFF2-40B4-BE49-F238E27FC236}">
                <a16:creationId xmlns:a16="http://schemas.microsoft.com/office/drawing/2014/main" id="{554D6B59-452F-3008-8C8E-788410E61F2B}"/>
              </a:ext>
            </a:extLst>
          </p:cNvPr>
          <p:cNvSpPr txBox="1"/>
          <p:nvPr/>
        </p:nvSpPr>
        <p:spPr>
          <a:xfrm>
            <a:off x="1547480" y="3014672"/>
            <a:ext cx="4176812" cy="923330"/>
          </a:xfrm>
          <a:prstGeom prst="rect">
            <a:avLst/>
          </a:prstGeom>
          <a:noFill/>
        </p:spPr>
        <p:txBody>
          <a:bodyPr wrap="square" rtlCol="0">
            <a:spAutoFit/>
          </a:bodyPr>
          <a:lstStyle/>
          <a:p>
            <a:r>
              <a:rPr lang="nl-NL" dirty="0">
                <a:latin typeface="Flanders Art Sans Medium" panose="00000600000000000000" pitchFamily="50" charset="0"/>
              </a:rPr>
              <a:t>Check </a:t>
            </a:r>
            <a:r>
              <a:rPr lang="nl-NL" dirty="0" err="1">
                <a:latin typeface="Flanders Art Sans Medium" panose="00000600000000000000" pitchFamily="50" charset="0"/>
              </a:rPr>
              <a:t>to</a:t>
            </a:r>
            <a:r>
              <a:rPr lang="nl-NL" dirty="0">
                <a:latin typeface="Flanders Art Sans Medium" panose="00000600000000000000" pitchFamily="50" charset="0"/>
              </a:rPr>
              <a:t> </a:t>
            </a:r>
            <a:r>
              <a:rPr lang="nl-NL" dirty="0" err="1">
                <a:latin typeface="Flanders Art Sans Medium" panose="00000600000000000000" pitchFamily="50" charset="0"/>
              </a:rPr>
              <a:t>Article</a:t>
            </a:r>
            <a:r>
              <a:rPr lang="nl-NL" dirty="0">
                <a:latin typeface="Flanders Art Sans Medium" panose="00000600000000000000" pitchFamily="50" charset="0"/>
              </a:rPr>
              <a:t> 36 of </a:t>
            </a:r>
            <a:r>
              <a:rPr lang="nl-NL" dirty="0" err="1">
                <a:latin typeface="Flanders Art Sans Medium" panose="00000600000000000000" pitchFamily="50" charset="0"/>
              </a:rPr>
              <a:t>material</a:t>
            </a:r>
            <a:r>
              <a:rPr lang="nl-NL" dirty="0">
                <a:latin typeface="Flanders Art Sans Medium" panose="00000600000000000000" pitchFamily="50" charset="0"/>
              </a:rPr>
              <a:t> </a:t>
            </a:r>
            <a:r>
              <a:rPr lang="nl-NL" dirty="0" err="1">
                <a:latin typeface="Flanders Art Sans Medium" panose="00000600000000000000" pitchFamily="50" charset="0"/>
              </a:rPr>
              <a:t>decree</a:t>
            </a:r>
            <a:endParaRPr lang="nl-NL" dirty="0">
              <a:latin typeface="Flanders Art Sans Medium" panose="00000600000000000000" pitchFamily="50" charset="0"/>
            </a:endParaRPr>
          </a:p>
          <a:p>
            <a:endParaRPr lang="nl-NL" dirty="0">
              <a:latin typeface="Flanders Art Sans Medium" panose="00000600000000000000" pitchFamily="50" charset="0"/>
            </a:endParaRPr>
          </a:p>
          <a:p>
            <a:endParaRPr lang="nl-BE" dirty="0">
              <a:latin typeface="Flanders Art Sans Medium" panose="00000600000000000000" pitchFamily="50" charset="0"/>
            </a:endParaRPr>
          </a:p>
        </p:txBody>
      </p:sp>
      <p:pic>
        <p:nvPicPr>
          <p:cNvPr id="19" name="Afbeelding 18">
            <a:extLst>
              <a:ext uri="{FF2B5EF4-FFF2-40B4-BE49-F238E27FC236}">
                <a16:creationId xmlns:a16="http://schemas.microsoft.com/office/drawing/2014/main" id="{118C1C22-2CE5-43E3-1658-89ED3EB3BBD0}"/>
              </a:ext>
            </a:extLst>
          </p:cNvPr>
          <p:cNvPicPr>
            <a:picLocks noChangeAspect="1"/>
          </p:cNvPicPr>
          <p:nvPr/>
        </p:nvPicPr>
        <p:blipFill>
          <a:blip r:embed="rId5"/>
          <a:stretch>
            <a:fillRect/>
          </a:stretch>
        </p:blipFill>
        <p:spPr>
          <a:xfrm>
            <a:off x="2772308" y="121377"/>
            <a:ext cx="2893295" cy="2893295"/>
          </a:xfrm>
          <a:prstGeom prst="rect">
            <a:avLst/>
          </a:prstGeom>
        </p:spPr>
      </p:pic>
      <p:cxnSp>
        <p:nvCxnSpPr>
          <p:cNvPr id="22" name="Rechte verbindingslijn 6">
            <a:extLst>
              <a:ext uri="{FF2B5EF4-FFF2-40B4-BE49-F238E27FC236}">
                <a16:creationId xmlns:a16="http://schemas.microsoft.com/office/drawing/2014/main" id="{24D9111A-FA7B-96AC-3A48-EE47A38502D0}"/>
              </a:ext>
            </a:extLst>
          </p:cNvPr>
          <p:cNvCxnSpPr>
            <a:cxnSpLocks/>
          </p:cNvCxnSpPr>
          <p:nvPr/>
        </p:nvCxnSpPr>
        <p:spPr>
          <a:xfrm>
            <a:off x="1555531" y="3805454"/>
            <a:ext cx="10494955" cy="0"/>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Tekstvak 8">
            <a:extLst>
              <a:ext uri="{FF2B5EF4-FFF2-40B4-BE49-F238E27FC236}">
                <a16:creationId xmlns:a16="http://schemas.microsoft.com/office/drawing/2014/main" id="{8A7D8417-56AA-C0AC-858C-589FB070335D}"/>
              </a:ext>
            </a:extLst>
          </p:cNvPr>
          <p:cNvSpPr txBox="1"/>
          <p:nvPr/>
        </p:nvSpPr>
        <p:spPr>
          <a:xfrm>
            <a:off x="9467828" y="2348925"/>
            <a:ext cx="2709973" cy="369332"/>
          </a:xfrm>
          <a:prstGeom prst="rect">
            <a:avLst/>
          </a:prstGeom>
          <a:noFill/>
        </p:spPr>
        <p:txBody>
          <a:bodyPr wrap="none" rtlCol="0">
            <a:spAutoFit/>
          </a:bodyPr>
          <a:lstStyle/>
          <a:p>
            <a:r>
              <a:rPr lang="fr-BE" err="1"/>
              <a:t>Einde</a:t>
            </a:r>
            <a:r>
              <a:rPr lang="fr-BE"/>
              <a:t> </a:t>
            </a:r>
            <a:r>
              <a:rPr lang="fr-BE" err="1"/>
              <a:t>afval</a:t>
            </a:r>
            <a:r>
              <a:rPr lang="fr-BE"/>
              <a:t> (</a:t>
            </a:r>
            <a:r>
              <a:rPr lang="fr-BE" err="1"/>
              <a:t>EoW</a:t>
            </a:r>
            <a:r>
              <a:rPr lang="fr-BE"/>
              <a:t>) </a:t>
            </a:r>
            <a:r>
              <a:rPr lang="fr-BE" err="1"/>
              <a:t>criteria</a:t>
            </a:r>
            <a:r>
              <a:rPr lang="fr-BE"/>
              <a:t>?</a:t>
            </a:r>
            <a:endParaRPr lang="nl-BE"/>
          </a:p>
        </p:txBody>
      </p:sp>
      <p:sp>
        <p:nvSpPr>
          <p:cNvPr id="9" name="Tekstvak 9">
            <a:extLst>
              <a:ext uri="{FF2B5EF4-FFF2-40B4-BE49-F238E27FC236}">
                <a16:creationId xmlns:a16="http://schemas.microsoft.com/office/drawing/2014/main" id="{E6835B83-DF39-1C64-0D3A-1D0A575231F5}"/>
              </a:ext>
            </a:extLst>
          </p:cNvPr>
          <p:cNvSpPr txBox="1"/>
          <p:nvPr/>
        </p:nvSpPr>
        <p:spPr>
          <a:xfrm>
            <a:off x="10434046" y="1097186"/>
            <a:ext cx="989384" cy="1323439"/>
          </a:xfrm>
          <a:prstGeom prst="rect">
            <a:avLst/>
          </a:prstGeom>
          <a:noFill/>
        </p:spPr>
        <p:txBody>
          <a:bodyPr wrap="square" lIns="91440" tIns="45720" rIns="91440" bIns="45720" anchor="t">
            <a:spAutoFit/>
          </a:bodyPr>
          <a:lstStyle/>
          <a:p>
            <a:pPr marL="0" indent="0" algn="just">
              <a:buNone/>
            </a:pPr>
            <a:r>
              <a:rPr lang="nl-NL" sz="8000" b="1">
                <a:latin typeface="+mj-lt"/>
              </a:rPr>
              <a:t>?</a:t>
            </a:r>
            <a:endParaRPr lang="nl-NL" sz="8000">
              <a:latin typeface="+mj-lt"/>
            </a:endParaRPr>
          </a:p>
        </p:txBody>
      </p:sp>
      <p:sp>
        <p:nvSpPr>
          <p:cNvPr id="15" name="Tekstvak 14">
            <a:extLst>
              <a:ext uri="{FF2B5EF4-FFF2-40B4-BE49-F238E27FC236}">
                <a16:creationId xmlns:a16="http://schemas.microsoft.com/office/drawing/2014/main" id="{51DA218A-9DED-86E2-FF38-505A029083A2}"/>
              </a:ext>
            </a:extLst>
          </p:cNvPr>
          <p:cNvSpPr txBox="1"/>
          <p:nvPr/>
        </p:nvSpPr>
        <p:spPr>
          <a:xfrm>
            <a:off x="9513201" y="3877986"/>
            <a:ext cx="6096000" cy="369332"/>
          </a:xfrm>
          <a:prstGeom prst="rect">
            <a:avLst/>
          </a:prstGeom>
          <a:noFill/>
        </p:spPr>
        <p:txBody>
          <a:bodyPr wrap="square">
            <a:spAutoFit/>
          </a:bodyPr>
          <a:lstStyle/>
          <a:p>
            <a:pPr marL="0" indent="0">
              <a:buFont typeface="Arial" panose="020B0604020202020204" pitchFamily="34" charset="0"/>
              <a:buNone/>
            </a:pPr>
            <a:r>
              <a:rPr lang="nl-NL" b="0" dirty="0">
                <a:solidFill>
                  <a:srgbClr val="1D1B11"/>
                </a:solidFill>
                <a:latin typeface="Flanders Art Sans Medium" panose="00000600000000000000" pitchFamily="50" charset="0"/>
              </a:rPr>
              <a:t>Waste</a:t>
            </a:r>
          </a:p>
        </p:txBody>
      </p:sp>
      <p:sp>
        <p:nvSpPr>
          <p:cNvPr id="17" name="Tekstvak 16">
            <a:extLst>
              <a:ext uri="{FF2B5EF4-FFF2-40B4-BE49-F238E27FC236}">
                <a16:creationId xmlns:a16="http://schemas.microsoft.com/office/drawing/2014/main" id="{5D514F02-9082-9FD0-A4DA-9091967C31C4}"/>
              </a:ext>
            </a:extLst>
          </p:cNvPr>
          <p:cNvSpPr txBox="1"/>
          <p:nvPr/>
        </p:nvSpPr>
        <p:spPr>
          <a:xfrm>
            <a:off x="9513201" y="3411326"/>
            <a:ext cx="6096000" cy="369332"/>
          </a:xfrm>
          <a:prstGeom prst="rect">
            <a:avLst/>
          </a:prstGeom>
          <a:noFill/>
        </p:spPr>
        <p:txBody>
          <a:bodyPr wrap="square">
            <a:spAutoFit/>
          </a:bodyPr>
          <a:lstStyle/>
          <a:p>
            <a:r>
              <a:rPr lang="nl-NL" b="1" dirty="0" err="1">
                <a:solidFill>
                  <a:srgbClr val="1D1B11"/>
                </a:solidFill>
                <a:latin typeface="Flanders Art Sans Medium" panose="00000600000000000000" pitchFamily="50" charset="0"/>
              </a:rPr>
              <a:t>Products</a:t>
            </a:r>
            <a:r>
              <a:rPr lang="nl-NL" b="1" dirty="0">
                <a:solidFill>
                  <a:srgbClr val="1D1B11"/>
                </a:solidFill>
                <a:latin typeface="Flanders Art Sans Medium" panose="00000600000000000000" pitchFamily="50" charset="0"/>
              </a:rPr>
              <a:t> or </a:t>
            </a:r>
            <a:r>
              <a:rPr lang="nl-NL" b="1" dirty="0" err="1">
                <a:solidFill>
                  <a:srgbClr val="1D1B11"/>
                </a:solidFill>
                <a:latin typeface="Flanders Art Sans Medium" panose="00000600000000000000" pitchFamily="50" charset="0"/>
              </a:rPr>
              <a:t>substances</a:t>
            </a:r>
            <a:endParaRPr lang="nl-BE" b="1" dirty="0"/>
          </a:p>
        </p:txBody>
      </p:sp>
      <p:sp>
        <p:nvSpPr>
          <p:cNvPr id="2" name="Boog 19">
            <a:extLst>
              <a:ext uri="{FF2B5EF4-FFF2-40B4-BE49-F238E27FC236}">
                <a16:creationId xmlns:a16="http://schemas.microsoft.com/office/drawing/2014/main" id="{75FBEF41-B9AA-944A-B233-FC8C75AA4C35}"/>
              </a:ext>
            </a:extLst>
          </p:cNvPr>
          <p:cNvSpPr/>
          <p:nvPr/>
        </p:nvSpPr>
        <p:spPr>
          <a:xfrm>
            <a:off x="8435221" y="2944666"/>
            <a:ext cx="945931" cy="893445"/>
          </a:xfrm>
          <a:prstGeom prst="arc">
            <a:avLst>
              <a:gd name="adj1" fmla="val 19325608"/>
              <a:gd name="adj2" fmla="val 4365480"/>
            </a:avLst>
          </a:prstGeom>
          <a:ln w="38100" cap="flat" cmpd="sng" algn="ctr">
            <a:solidFill>
              <a:schemeClr val="accent2"/>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nl-BE"/>
          </a:p>
        </p:txBody>
      </p:sp>
    </p:spTree>
    <p:extLst>
      <p:ext uri="{BB962C8B-B14F-4D97-AF65-F5344CB8AC3E}">
        <p14:creationId xmlns:p14="http://schemas.microsoft.com/office/powerpoint/2010/main" val="3399063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BA446-4BEF-435A-BEC2-5830DE19C318}"/>
            </a:ext>
          </a:extLst>
        </p:cNvPr>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DF2EDF97-EA8F-CA59-FCDD-6EBB4E913071}"/>
              </a:ext>
            </a:extLst>
          </p:cNvPr>
          <p:cNvSpPr>
            <a:spLocks noGrp="1"/>
          </p:cNvSpPr>
          <p:nvPr>
            <p:ph type="sldNum" sz="quarter" idx="12"/>
          </p:nvPr>
        </p:nvSpPr>
        <p:spPr/>
        <p:txBody>
          <a:bodyPr/>
          <a:lstStyle/>
          <a:p>
            <a:fld id="{7DAD7678-3C6F-4DE1-A59F-12BC40F05B4C}" type="datetime1">
              <a:rPr lang="nl-BE" smtClean="0"/>
              <a:pPr/>
              <a:t>25/06/2025</a:t>
            </a:fld>
            <a:r>
              <a:rPr lang="nl-BE"/>
              <a:t> | </a:t>
            </a:r>
            <a:fld id="{4FEC29A6-96D2-4855-B02C-489BA0EAE082}" type="slidenum">
              <a:rPr lang="nl-BE" smtClean="0"/>
              <a:pPr/>
              <a:t>16</a:t>
            </a:fld>
            <a:endParaRPr lang="nl-BE"/>
          </a:p>
        </p:txBody>
      </p:sp>
      <p:pic>
        <p:nvPicPr>
          <p:cNvPr id="4" name="Picture 3">
            <a:extLst>
              <a:ext uri="{FF2B5EF4-FFF2-40B4-BE49-F238E27FC236}">
                <a16:creationId xmlns:a16="http://schemas.microsoft.com/office/drawing/2014/main" id="{97DB56C2-423D-4DEB-DDDB-6B898B0CD1FA}"/>
              </a:ext>
            </a:extLst>
          </p:cNvPr>
          <p:cNvPicPr>
            <a:picLocks noChangeAspect="1"/>
          </p:cNvPicPr>
          <p:nvPr/>
        </p:nvPicPr>
        <p:blipFill>
          <a:blip r:embed="rId3">
            <a:extLst>
              <a:ext uri="{28A0092B-C50C-407E-A947-70E740481C1C}">
                <a14:useLocalDpi xmlns:a14="http://schemas.microsoft.com/office/drawing/2010/main" val="0"/>
              </a:ext>
            </a:extLst>
          </a:blip>
          <a:srcRect l="63707" r="1046" b="32830"/>
          <a:stretch/>
        </p:blipFill>
        <p:spPr>
          <a:xfrm>
            <a:off x="6978869" y="357456"/>
            <a:ext cx="2270234" cy="4126339"/>
          </a:xfrm>
          <a:prstGeom prst="rect">
            <a:avLst/>
          </a:prstGeom>
        </p:spPr>
      </p:pic>
      <p:sp>
        <p:nvSpPr>
          <p:cNvPr id="5" name="TextBox 1">
            <a:extLst>
              <a:ext uri="{FF2B5EF4-FFF2-40B4-BE49-F238E27FC236}">
                <a16:creationId xmlns:a16="http://schemas.microsoft.com/office/drawing/2014/main" id="{7E2A8A9B-F592-89CD-D7D3-2EBD8EEB7F93}"/>
              </a:ext>
            </a:extLst>
          </p:cNvPr>
          <p:cNvSpPr txBox="1"/>
          <p:nvPr/>
        </p:nvSpPr>
        <p:spPr>
          <a:xfrm>
            <a:off x="6669304" y="6565012"/>
            <a:ext cx="1653017" cy="256545"/>
          </a:xfrm>
          <a:prstGeom prst="rect">
            <a:avLst/>
          </a:prstGeom>
          <a:noFill/>
        </p:spPr>
        <p:txBody>
          <a:bodyPr wrap="none" rtlCol="0">
            <a:spAutoFit/>
          </a:bodyPr>
          <a:lstStyle/>
          <a:p>
            <a:r>
              <a:rPr lang="en-US" sz="1067" b="1" err="1"/>
              <a:t>bron</a:t>
            </a:r>
            <a:r>
              <a:rPr lang="en-US" sz="1067"/>
              <a:t>: Vlaanderen Circulair</a:t>
            </a:r>
            <a:endParaRPr lang="en-BE" sz="1067"/>
          </a:p>
        </p:txBody>
      </p:sp>
      <p:pic>
        <p:nvPicPr>
          <p:cNvPr id="1026" name="Picture 2">
            <a:extLst>
              <a:ext uri="{FF2B5EF4-FFF2-40B4-BE49-F238E27FC236}">
                <a16:creationId xmlns:a16="http://schemas.microsoft.com/office/drawing/2014/main" id="{D6E902F1-DD65-0509-4D75-99DADBE0F1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952" y="156584"/>
            <a:ext cx="1871155" cy="2647860"/>
          </a:xfrm>
          <a:prstGeom prst="rect">
            <a:avLst/>
          </a:prstGeom>
          <a:noFill/>
          <a:extLst>
            <a:ext uri="{909E8E84-426E-40DD-AFC4-6F175D3DCCD1}">
              <a14:hiddenFill xmlns:a14="http://schemas.microsoft.com/office/drawing/2010/main">
                <a:solidFill>
                  <a:srgbClr val="FFFFFF"/>
                </a:solidFill>
              </a14:hiddenFill>
            </a:ext>
          </a:extLst>
        </p:spPr>
      </p:pic>
      <p:pic>
        <p:nvPicPr>
          <p:cNvPr id="19" name="Afbeelding 18">
            <a:extLst>
              <a:ext uri="{FF2B5EF4-FFF2-40B4-BE49-F238E27FC236}">
                <a16:creationId xmlns:a16="http://schemas.microsoft.com/office/drawing/2014/main" id="{6D09A865-42F2-6C93-7604-632476E9E0A5}"/>
              </a:ext>
            </a:extLst>
          </p:cNvPr>
          <p:cNvPicPr>
            <a:picLocks noChangeAspect="1"/>
          </p:cNvPicPr>
          <p:nvPr/>
        </p:nvPicPr>
        <p:blipFill>
          <a:blip r:embed="rId5"/>
          <a:stretch>
            <a:fillRect/>
          </a:stretch>
        </p:blipFill>
        <p:spPr>
          <a:xfrm>
            <a:off x="2735843" y="69395"/>
            <a:ext cx="2893295" cy="2893295"/>
          </a:xfrm>
          <a:prstGeom prst="rect">
            <a:avLst/>
          </a:prstGeom>
        </p:spPr>
      </p:pic>
      <p:sp>
        <p:nvSpPr>
          <p:cNvPr id="15" name="TextBox 14">
            <a:extLst>
              <a:ext uri="{FF2B5EF4-FFF2-40B4-BE49-F238E27FC236}">
                <a16:creationId xmlns:a16="http://schemas.microsoft.com/office/drawing/2014/main" id="{5F9396FD-39DD-E740-4CB5-5FBFDCEA78E2}"/>
              </a:ext>
            </a:extLst>
          </p:cNvPr>
          <p:cNvSpPr txBox="1"/>
          <p:nvPr/>
        </p:nvSpPr>
        <p:spPr>
          <a:xfrm>
            <a:off x="5629138" y="1480514"/>
            <a:ext cx="6366302" cy="3693319"/>
          </a:xfrm>
          <a:prstGeom prst="rect">
            <a:avLst/>
          </a:prstGeom>
          <a:solidFill>
            <a:srgbClr val="FFFFFF">
              <a:alpha val="88000"/>
            </a:srgbClr>
          </a:solidFill>
        </p:spPr>
        <p:txBody>
          <a:bodyPr wrap="square">
            <a:spAutoFit/>
          </a:bodyPr>
          <a:lstStyle/>
          <a:p>
            <a:r>
              <a:rPr lang="en-US" i="1" dirty="0"/>
              <a:t>The assessment of whether a particular material is a </a:t>
            </a:r>
            <a:r>
              <a:rPr lang="en-US" b="1" i="1" dirty="0"/>
              <a:t>waste</a:t>
            </a:r>
            <a:r>
              <a:rPr lang="en-US" i="1" dirty="0"/>
              <a:t> or not must always be made on the basis of all the </a:t>
            </a:r>
            <a:r>
              <a:rPr lang="en-US" b="1" i="1" dirty="0"/>
              <a:t>specific</a:t>
            </a:r>
            <a:r>
              <a:rPr lang="en-US" i="1" dirty="0"/>
              <a:t> facts and circumstances of the individual case. </a:t>
            </a:r>
            <a:br>
              <a:rPr lang="nl-BE" i="1" dirty="0"/>
            </a:br>
            <a:br>
              <a:rPr lang="nl-BE" i="1" dirty="0"/>
            </a:br>
            <a:r>
              <a:rPr lang="en-US" i="1" dirty="0"/>
              <a:t>The same material may be a waste in one situation and not a waste in another.</a:t>
            </a:r>
            <a:br>
              <a:rPr lang="nl-BE" i="1" dirty="0"/>
            </a:br>
            <a:br>
              <a:rPr lang="nl-BE" i="1" dirty="0"/>
            </a:br>
            <a:r>
              <a:rPr lang="en-US" i="1" dirty="0"/>
              <a:t>For example, a </a:t>
            </a:r>
            <a:r>
              <a:rPr lang="en-US" b="1" i="1" dirty="0"/>
              <a:t>wooden pallet </a:t>
            </a:r>
            <a:r>
              <a:rPr lang="en-US" i="1" dirty="0"/>
              <a:t>is not a waste when it is transferred and reused as a pallet. The same pallet is a waste when it ends up in a </a:t>
            </a:r>
            <a:r>
              <a:rPr lang="en-US" b="1" i="1" dirty="0"/>
              <a:t>waste container</a:t>
            </a:r>
            <a:r>
              <a:rPr lang="en-US" i="1" dirty="0"/>
              <a:t>. The origin, nature and properties of the material itself are important facts but also the specific operation the material undergoes and the specific use are decisive in determining waste or non-waste status</a:t>
            </a:r>
            <a:endParaRPr lang="nl-BE" i="1" dirty="0"/>
          </a:p>
        </p:txBody>
      </p:sp>
      <p:sp>
        <p:nvSpPr>
          <p:cNvPr id="2" name="Tekstvak 15">
            <a:extLst>
              <a:ext uri="{FF2B5EF4-FFF2-40B4-BE49-F238E27FC236}">
                <a16:creationId xmlns:a16="http://schemas.microsoft.com/office/drawing/2014/main" id="{64710814-58A1-FE8D-95EB-74E4C7FB6137}"/>
              </a:ext>
            </a:extLst>
          </p:cNvPr>
          <p:cNvSpPr txBox="1"/>
          <p:nvPr/>
        </p:nvSpPr>
        <p:spPr>
          <a:xfrm>
            <a:off x="2123969" y="3014672"/>
            <a:ext cx="3899338" cy="1200329"/>
          </a:xfrm>
          <a:prstGeom prst="rect">
            <a:avLst/>
          </a:prstGeom>
          <a:noFill/>
        </p:spPr>
        <p:txBody>
          <a:bodyPr wrap="square" rtlCol="0">
            <a:spAutoFit/>
          </a:bodyPr>
          <a:lstStyle/>
          <a:p>
            <a:r>
              <a:rPr lang="nl-NL" dirty="0">
                <a:latin typeface="Flanders Art Sans Medium" panose="00000600000000000000" pitchFamily="50" charset="0"/>
              </a:rPr>
              <a:t>Check </a:t>
            </a:r>
            <a:r>
              <a:rPr lang="nl-NL" dirty="0" err="1">
                <a:latin typeface="Flanders Art Sans Medium" panose="00000600000000000000" pitchFamily="50" charset="0"/>
              </a:rPr>
              <a:t>to</a:t>
            </a:r>
            <a:r>
              <a:rPr lang="nl-NL" dirty="0">
                <a:latin typeface="Flanders Art Sans Medium" panose="00000600000000000000" pitchFamily="50" charset="0"/>
              </a:rPr>
              <a:t> </a:t>
            </a:r>
            <a:r>
              <a:rPr lang="nl-NL" dirty="0" err="1">
                <a:latin typeface="Flanders Art Sans Medium" panose="00000600000000000000" pitchFamily="50" charset="0"/>
              </a:rPr>
              <a:t>Article</a:t>
            </a:r>
            <a:r>
              <a:rPr lang="nl-NL" dirty="0">
                <a:latin typeface="Flanders Art Sans Medium" panose="00000600000000000000" pitchFamily="50" charset="0"/>
              </a:rPr>
              <a:t> 36 of </a:t>
            </a:r>
          </a:p>
          <a:p>
            <a:r>
              <a:rPr lang="nl-NL" dirty="0" err="1">
                <a:latin typeface="Flanders Art Sans Medium" panose="00000600000000000000" pitchFamily="50" charset="0"/>
              </a:rPr>
              <a:t>material</a:t>
            </a:r>
            <a:r>
              <a:rPr lang="nl-NL" dirty="0">
                <a:latin typeface="Flanders Art Sans Medium" panose="00000600000000000000" pitchFamily="50" charset="0"/>
              </a:rPr>
              <a:t> </a:t>
            </a:r>
            <a:r>
              <a:rPr lang="nl-NL" dirty="0" err="1">
                <a:latin typeface="Flanders Art Sans Medium" panose="00000600000000000000" pitchFamily="50" charset="0"/>
              </a:rPr>
              <a:t>decree</a:t>
            </a:r>
            <a:endParaRPr lang="nl-NL" dirty="0">
              <a:latin typeface="Flanders Art Sans Medium" panose="00000600000000000000" pitchFamily="50" charset="0"/>
            </a:endParaRPr>
          </a:p>
          <a:p>
            <a:endParaRPr lang="nl-NL" dirty="0">
              <a:latin typeface="Flanders Art Sans Medium" panose="00000600000000000000" pitchFamily="50" charset="0"/>
            </a:endParaRPr>
          </a:p>
          <a:p>
            <a:endParaRPr lang="nl-BE" dirty="0">
              <a:latin typeface="Flanders Art Sans Medium" panose="00000600000000000000" pitchFamily="50" charset="0"/>
            </a:endParaRPr>
          </a:p>
        </p:txBody>
      </p:sp>
      <p:sp>
        <p:nvSpPr>
          <p:cNvPr id="7" name="Rechthoek: afgeronde hoeken 11">
            <a:extLst>
              <a:ext uri="{FF2B5EF4-FFF2-40B4-BE49-F238E27FC236}">
                <a16:creationId xmlns:a16="http://schemas.microsoft.com/office/drawing/2014/main" id="{7C49340A-144C-5B58-E78A-222F0EAB57CD}"/>
              </a:ext>
            </a:extLst>
          </p:cNvPr>
          <p:cNvSpPr/>
          <p:nvPr/>
        </p:nvSpPr>
        <p:spPr>
          <a:xfrm>
            <a:off x="2772308" y="4266983"/>
            <a:ext cx="1990919" cy="1365044"/>
          </a:xfrm>
          <a:prstGeom prst="roundRect">
            <a:avLst/>
          </a:prstGeom>
          <a:solidFill>
            <a:srgbClr val="A9D21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it-IT" b="1" dirty="0"/>
              <a:t>Self-assessment</a:t>
            </a:r>
            <a:br>
              <a:rPr lang="it-IT" b="1" dirty="0"/>
            </a:br>
            <a:r>
              <a:rPr lang="it-IT" dirty="0"/>
              <a:t>If</a:t>
            </a:r>
            <a:r>
              <a:rPr lang="it-IT" b="1" dirty="0"/>
              <a:t> </a:t>
            </a:r>
            <a:r>
              <a:rPr lang="it-IT" dirty="0"/>
              <a:t>no criteria in VLAREMA</a:t>
            </a:r>
            <a:endParaRPr lang="fr-BE" dirty="0"/>
          </a:p>
        </p:txBody>
      </p:sp>
    </p:spTree>
    <p:extLst>
      <p:ext uri="{BB962C8B-B14F-4D97-AF65-F5344CB8AC3E}">
        <p14:creationId xmlns:p14="http://schemas.microsoft.com/office/powerpoint/2010/main" val="2565566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7A153-425E-2DF5-4CB5-B1012A25C768}"/>
            </a:ext>
          </a:extLst>
        </p:cNvPr>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B5F8FAD8-8ABA-FC72-443E-DFE2B7063859}"/>
              </a:ext>
            </a:extLst>
          </p:cNvPr>
          <p:cNvSpPr>
            <a:spLocks noGrp="1"/>
          </p:cNvSpPr>
          <p:nvPr>
            <p:ph type="sldNum" sz="quarter" idx="12"/>
          </p:nvPr>
        </p:nvSpPr>
        <p:spPr/>
        <p:txBody>
          <a:bodyPr/>
          <a:lstStyle/>
          <a:p>
            <a:fld id="{7DAD7678-3C6F-4DE1-A59F-12BC40F05B4C}" type="datetime1">
              <a:rPr lang="nl-BE" smtClean="0"/>
              <a:pPr/>
              <a:t>25/06/2025</a:t>
            </a:fld>
            <a:r>
              <a:rPr lang="nl-BE"/>
              <a:t> | </a:t>
            </a:r>
            <a:fld id="{4FEC29A6-96D2-4855-B02C-489BA0EAE082}" type="slidenum">
              <a:rPr lang="nl-BE" smtClean="0"/>
              <a:pPr/>
              <a:t>17</a:t>
            </a:fld>
            <a:endParaRPr lang="nl-BE"/>
          </a:p>
        </p:txBody>
      </p:sp>
      <p:pic>
        <p:nvPicPr>
          <p:cNvPr id="4" name="Picture 3">
            <a:extLst>
              <a:ext uri="{FF2B5EF4-FFF2-40B4-BE49-F238E27FC236}">
                <a16:creationId xmlns:a16="http://schemas.microsoft.com/office/drawing/2014/main" id="{1C52AE1A-CEA9-9B2A-CE34-AD5715F40D15}"/>
              </a:ext>
            </a:extLst>
          </p:cNvPr>
          <p:cNvPicPr>
            <a:picLocks noChangeAspect="1"/>
          </p:cNvPicPr>
          <p:nvPr/>
        </p:nvPicPr>
        <p:blipFill>
          <a:blip r:embed="rId3">
            <a:extLst>
              <a:ext uri="{28A0092B-C50C-407E-A947-70E740481C1C}">
                <a14:useLocalDpi xmlns:a14="http://schemas.microsoft.com/office/drawing/2010/main" val="0"/>
              </a:ext>
            </a:extLst>
          </a:blip>
          <a:srcRect l="63707" r="1046"/>
          <a:stretch/>
        </p:blipFill>
        <p:spPr>
          <a:xfrm>
            <a:off x="6978869" y="357456"/>
            <a:ext cx="2270234" cy="6143088"/>
          </a:xfrm>
          <a:prstGeom prst="rect">
            <a:avLst/>
          </a:prstGeom>
        </p:spPr>
      </p:pic>
      <p:sp>
        <p:nvSpPr>
          <p:cNvPr id="5" name="TextBox 1">
            <a:extLst>
              <a:ext uri="{FF2B5EF4-FFF2-40B4-BE49-F238E27FC236}">
                <a16:creationId xmlns:a16="http://schemas.microsoft.com/office/drawing/2014/main" id="{82921A49-4D84-3888-D2BD-0ECD9D55867C}"/>
              </a:ext>
            </a:extLst>
          </p:cNvPr>
          <p:cNvSpPr txBox="1"/>
          <p:nvPr/>
        </p:nvSpPr>
        <p:spPr>
          <a:xfrm>
            <a:off x="6669304" y="6565012"/>
            <a:ext cx="1653017" cy="256545"/>
          </a:xfrm>
          <a:prstGeom prst="rect">
            <a:avLst/>
          </a:prstGeom>
          <a:noFill/>
        </p:spPr>
        <p:txBody>
          <a:bodyPr wrap="none" rtlCol="0">
            <a:spAutoFit/>
          </a:bodyPr>
          <a:lstStyle/>
          <a:p>
            <a:r>
              <a:rPr lang="en-US" sz="1067" b="1" err="1"/>
              <a:t>bron</a:t>
            </a:r>
            <a:r>
              <a:rPr lang="en-US" sz="1067"/>
              <a:t>: Vlaanderen Circulair</a:t>
            </a:r>
            <a:endParaRPr lang="en-BE" sz="1067"/>
          </a:p>
        </p:txBody>
      </p:sp>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9D55E654-7DB8-F7B8-8A21-1266D9F32011}"/>
                  </a:ext>
                </a:extLst>
              </p14:cNvPr>
              <p14:cNvContentPartPr/>
              <p14:nvPr/>
            </p14:nvContentPartPr>
            <p14:xfrm>
              <a:off x="2209629" y="1937486"/>
              <a:ext cx="360" cy="360"/>
            </p14:xfrm>
          </p:contentPart>
        </mc:Choice>
        <mc:Fallback xmlns="">
          <p:pic>
            <p:nvPicPr>
              <p:cNvPr id="14" name="Ink 13">
                <a:extLst>
                  <a:ext uri="{FF2B5EF4-FFF2-40B4-BE49-F238E27FC236}">
                    <a16:creationId xmlns:a16="http://schemas.microsoft.com/office/drawing/2014/main" id="{9D55E654-7DB8-F7B8-8A21-1266D9F32011}"/>
                  </a:ext>
                </a:extLst>
              </p:cNvPr>
              <p:cNvPicPr/>
              <p:nvPr/>
            </p:nvPicPr>
            <p:blipFill>
              <a:blip r:embed="rId5"/>
              <a:stretch>
                <a:fillRect/>
              </a:stretch>
            </p:blipFill>
            <p:spPr>
              <a:xfrm>
                <a:off x="2203509" y="1931366"/>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2A2DA729-05A8-1F77-35C8-44AAA459F97A}"/>
                  </a:ext>
                </a:extLst>
              </p14:cNvPr>
              <p14:cNvContentPartPr/>
              <p14:nvPr/>
            </p14:nvContentPartPr>
            <p14:xfrm>
              <a:off x="2318349" y="783686"/>
              <a:ext cx="360" cy="360"/>
            </p14:xfrm>
          </p:contentPart>
        </mc:Choice>
        <mc:Fallback xmlns="">
          <p:pic>
            <p:nvPicPr>
              <p:cNvPr id="16" name="Ink 15">
                <a:extLst>
                  <a:ext uri="{FF2B5EF4-FFF2-40B4-BE49-F238E27FC236}">
                    <a16:creationId xmlns:a16="http://schemas.microsoft.com/office/drawing/2014/main" id="{2A2DA729-05A8-1F77-35C8-44AAA459F97A}"/>
                  </a:ext>
                </a:extLst>
              </p:cNvPr>
              <p:cNvPicPr/>
              <p:nvPr/>
            </p:nvPicPr>
            <p:blipFill>
              <a:blip r:embed="rId5"/>
              <a:stretch>
                <a:fillRect/>
              </a:stretch>
            </p:blipFill>
            <p:spPr>
              <a:xfrm>
                <a:off x="2312229" y="777566"/>
                <a:ext cx="12600" cy="12600"/>
              </a:xfrm>
              <a:prstGeom prst="rect">
                <a:avLst/>
              </a:prstGeom>
            </p:spPr>
          </p:pic>
        </mc:Fallback>
      </mc:AlternateContent>
      <p:sp>
        <p:nvSpPr>
          <p:cNvPr id="6" name="Tekstvak 9">
            <a:extLst>
              <a:ext uri="{FF2B5EF4-FFF2-40B4-BE49-F238E27FC236}">
                <a16:creationId xmlns:a16="http://schemas.microsoft.com/office/drawing/2014/main" id="{62BD3D48-EEDD-880C-2B06-4EA010EB6968}"/>
              </a:ext>
            </a:extLst>
          </p:cNvPr>
          <p:cNvSpPr txBox="1"/>
          <p:nvPr/>
        </p:nvSpPr>
        <p:spPr>
          <a:xfrm>
            <a:off x="10767098" y="3905692"/>
            <a:ext cx="989384" cy="1323439"/>
          </a:xfrm>
          <a:prstGeom prst="rect">
            <a:avLst/>
          </a:prstGeom>
          <a:noFill/>
        </p:spPr>
        <p:txBody>
          <a:bodyPr wrap="square" lIns="91440" tIns="45720" rIns="91440" bIns="45720" anchor="t">
            <a:spAutoFit/>
          </a:bodyPr>
          <a:lstStyle/>
          <a:p>
            <a:pPr marL="0" indent="0" algn="just">
              <a:buNone/>
            </a:pPr>
            <a:r>
              <a:rPr lang="nl-NL" sz="8000" b="1">
                <a:latin typeface="+mj-lt"/>
              </a:rPr>
              <a:t>?</a:t>
            </a:r>
            <a:endParaRPr lang="nl-NL" sz="8000">
              <a:latin typeface="+mj-lt"/>
            </a:endParaRPr>
          </a:p>
        </p:txBody>
      </p:sp>
      <p:sp>
        <p:nvSpPr>
          <p:cNvPr id="7" name="TextBox 6">
            <a:extLst>
              <a:ext uri="{FF2B5EF4-FFF2-40B4-BE49-F238E27FC236}">
                <a16:creationId xmlns:a16="http://schemas.microsoft.com/office/drawing/2014/main" id="{60BB8B83-B4CA-4CE3-56DD-ADE55A245974}"/>
              </a:ext>
            </a:extLst>
          </p:cNvPr>
          <p:cNvSpPr txBox="1"/>
          <p:nvPr/>
        </p:nvSpPr>
        <p:spPr>
          <a:xfrm>
            <a:off x="7719097" y="4028996"/>
            <a:ext cx="3155731" cy="1754326"/>
          </a:xfrm>
          <a:prstGeom prst="rect">
            <a:avLst/>
          </a:prstGeom>
          <a:noFill/>
        </p:spPr>
        <p:txBody>
          <a:bodyPr wrap="square">
            <a:spAutoFit/>
          </a:bodyPr>
          <a:lstStyle/>
          <a:p>
            <a:r>
              <a:rPr lang="nl-BE" i="1" dirty="0" err="1">
                <a:latin typeface="+mj-lt"/>
              </a:rPr>
              <a:t>Staircase</a:t>
            </a:r>
            <a:r>
              <a:rPr lang="nl-BE" i="1" dirty="0">
                <a:latin typeface="+mj-lt"/>
              </a:rPr>
              <a:t> -&gt; </a:t>
            </a:r>
            <a:r>
              <a:rPr lang="nl-BE" i="1" dirty="0" err="1">
                <a:latin typeface="+mj-lt"/>
              </a:rPr>
              <a:t>Staircase</a:t>
            </a:r>
            <a:br>
              <a:rPr lang="nl-BE" sz="1800" i="1" dirty="0">
                <a:latin typeface="+mj-lt"/>
              </a:rPr>
            </a:br>
            <a:r>
              <a:rPr lang="nl-BE" sz="1800" i="1" dirty="0">
                <a:latin typeface="+mj-lt"/>
              </a:rPr>
              <a:t>Pallet -&gt; Pallet</a:t>
            </a:r>
            <a:br>
              <a:rPr lang="nl-BE" sz="1800" i="1" dirty="0">
                <a:latin typeface="+mj-lt"/>
              </a:rPr>
            </a:br>
            <a:r>
              <a:rPr lang="nl-BE" sz="1800" i="1" dirty="0" err="1">
                <a:latin typeface="+mj-lt"/>
              </a:rPr>
              <a:t>Pallet</a:t>
            </a:r>
            <a:r>
              <a:rPr lang="nl-BE" sz="1800" i="1" dirty="0">
                <a:latin typeface="+mj-lt"/>
              </a:rPr>
              <a:t> -&gt; </a:t>
            </a:r>
            <a:r>
              <a:rPr lang="nl-BE" sz="1800" i="1" dirty="0" err="1">
                <a:latin typeface="+mj-lt"/>
              </a:rPr>
              <a:t>wooden</a:t>
            </a:r>
            <a:r>
              <a:rPr lang="nl-BE" sz="1800" i="1" dirty="0">
                <a:latin typeface="+mj-lt"/>
              </a:rPr>
              <a:t> </a:t>
            </a:r>
            <a:r>
              <a:rPr lang="nl-BE" sz="1800" i="1" dirty="0" err="1">
                <a:latin typeface="+mj-lt"/>
              </a:rPr>
              <a:t>plancs</a:t>
            </a:r>
            <a:r>
              <a:rPr lang="nl-BE" sz="1800" i="1" dirty="0">
                <a:latin typeface="+mj-lt"/>
              </a:rPr>
              <a:t>-&gt; </a:t>
            </a:r>
            <a:r>
              <a:rPr lang="nl-BE" sz="1800" i="1" dirty="0" err="1">
                <a:latin typeface="+mj-lt"/>
              </a:rPr>
              <a:t>table</a:t>
            </a:r>
            <a:endParaRPr lang="nl-BE" sz="1800" i="1" dirty="0">
              <a:latin typeface="+mj-lt"/>
            </a:endParaRPr>
          </a:p>
          <a:p>
            <a:r>
              <a:rPr lang="nl-BE" i="1" dirty="0">
                <a:latin typeface="+mj-lt"/>
              </a:rPr>
              <a:t>Pallet -&gt; shredder -&gt; OSB</a:t>
            </a:r>
            <a:endParaRPr lang="nl-BE" sz="1800" i="1" dirty="0">
              <a:latin typeface="+mj-lt"/>
            </a:endParaRPr>
          </a:p>
          <a:p>
            <a:endParaRPr lang="nl-BE" sz="1800" i="1" dirty="0">
              <a:latin typeface="+mj-lt"/>
            </a:endParaRPr>
          </a:p>
          <a:p>
            <a:endParaRPr lang="nl-BE" dirty="0"/>
          </a:p>
        </p:txBody>
      </p:sp>
      <p:sp>
        <p:nvSpPr>
          <p:cNvPr id="2" name="Tekstvak 9">
            <a:extLst>
              <a:ext uri="{FF2B5EF4-FFF2-40B4-BE49-F238E27FC236}">
                <a16:creationId xmlns:a16="http://schemas.microsoft.com/office/drawing/2014/main" id="{BA6BDDCD-26DF-44EA-4F58-4D01AC49CD05}"/>
              </a:ext>
            </a:extLst>
          </p:cNvPr>
          <p:cNvSpPr txBox="1"/>
          <p:nvPr/>
        </p:nvSpPr>
        <p:spPr>
          <a:xfrm>
            <a:off x="882869" y="656739"/>
            <a:ext cx="6096000" cy="2123658"/>
          </a:xfrm>
          <a:prstGeom prst="rect">
            <a:avLst/>
          </a:prstGeom>
          <a:noFill/>
        </p:spPr>
        <p:txBody>
          <a:bodyPr wrap="square" lIns="91440" tIns="45720" rIns="91440" bIns="45720" anchor="t">
            <a:spAutoFit/>
          </a:bodyPr>
          <a:lstStyle/>
          <a:p>
            <a:pPr marL="0" indent="0" algn="just">
              <a:buNone/>
            </a:pPr>
            <a:r>
              <a:rPr lang="nl-NL" sz="2200" b="1" dirty="0">
                <a:latin typeface="+mj-lt"/>
              </a:rPr>
              <a:t>Definition re-</a:t>
            </a:r>
            <a:r>
              <a:rPr lang="nl-NL" sz="2200" b="1" dirty="0" err="1">
                <a:latin typeface="+mj-lt"/>
              </a:rPr>
              <a:t>use</a:t>
            </a:r>
            <a:endParaRPr lang="nl-NL" sz="2200" b="1" dirty="0">
              <a:latin typeface="+mj-lt"/>
            </a:endParaRPr>
          </a:p>
          <a:p>
            <a:pPr marL="0" indent="0" algn="just">
              <a:buNone/>
            </a:pPr>
            <a:endParaRPr lang="nl-NL" sz="2200" dirty="0">
              <a:latin typeface="+mj-lt"/>
            </a:endParaRPr>
          </a:p>
          <a:p>
            <a:pPr marL="0" indent="0" algn="just">
              <a:buNone/>
            </a:pPr>
            <a:r>
              <a:rPr lang="nl-NL" sz="2200" dirty="0">
                <a:latin typeface="+mj-lt"/>
              </a:rPr>
              <a:t>13°	</a:t>
            </a:r>
            <a:r>
              <a:rPr lang="en-US" sz="2200" dirty="0">
                <a:latin typeface="+mj-lt"/>
              </a:rPr>
              <a:t>‘re-use’ means any operation by which products or components that are </a:t>
            </a:r>
            <a:r>
              <a:rPr lang="en-US" sz="2200" u="sng" dirty="0">
                <a:latin typeface="+mj-lt"/>
              </a:rPr>
              <a:t>not waste </a:t>
            </a:r>
            <a:r>
              <a:rPr lang="en-US" sz="2200" dirty="0">
                <a:latin typeface="+mj-lt"/>
              </a:rPr>
              <a:t>are used again for the </a:t>
            </a:r>
            <a:r>
              <a:rPr lang="en-US" sz="2200" u="sng" dirty="0">
                <a:latin typeface="+mj-lt"/>
              </a:rPr>
              <a:t>same purpose </a:t>
            </a:r>
            <a:r>
              <a:rPr lang="en-US" sz="2200" dirty="0">
                <a:latin typeface="+mj-lt"/>
              </a:rPr>
              <a:t>for which </a:t>
            </a:r>
          </a:p>
          <a:p>
            <a:pPr marL="0" indent="0" algn="just">
              <a:buNone/>
            </a:pPr>
            <a:r>
              <a:rPr lang="en-US" sz="2200" dirty="0">
                <a:latin typeface="+mj-lt"/>
              </a:rPr>
              <a:t>they were conceived;</a:t>
            </a:r>
            <a:endParaRPr lang="nl-NL" sz="2200" dirty="0">
              <a:latin typeface="+mj-lt"/>
            </a:endParaRPr>
          </a:p>
        </p:txBody>
      </p:sp>
    </p:spTree>
    <p:extLst>
      <p:ext uri="{BB962C8B-B14F-4D97-AF65-F5344CB8AC3E}">
        <p14:creationId xmlns:p14="http://schemas.microsoft.com/office/powerpoint/2010/main" val="146141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0E979-8C01-A303-93B8-A60FB658D5DB}"/>
            </a:ext>
          </a:extLst>
        </p:cNvPr>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3C0DF698-C262-7976-804B-25EA56DF6B05}"/>
              </a:ext>
            </a:extLst>
          </p:cNvPr>
          <p:cNvSpPr>
            <a:spLocks noGrp="1"/>
          </p:cNvSpPr>
          <p:nvPr>
            <p:ph type="sldNum" sz="quarter" idx="12"/>
          </p:nvPr>
        </p:nvSpPr>
        <p:spPr/>
        <p:txBody>
          <a:bodyPr/>
          <a:lstStyle/>
          <a:p>
            <a:fld id="{7DAD7678-3C6F-4DE1-A59F-12BC40F05B4C}" type="datetime1">
              <a:rPr lang="nl-BE" smtClean="0"/>
              <a:pPr/>
              <a:t>25/06/2025</a:t>
            </a:fld>
            <a:r>
              <a:rPr lang="nl-BE" dirty="0"/>
              <a:t> | </a:t>
            </a:r>
            <a:fld id="{4FEC29A6-96D2-4855-B02C-489BA0EAE082}" type="slidenum">
              <a:rPr lang="nl-BE" smtClean="0"/>
              <a:pPr/>
              <a:t>18</a:t>
            </a:fld>
            <a:endParaRPr lang="nl-BE" dirty="0"/>
          </a:p>
        </p:txBody>
      </p:sp>
      <p:pic>
        <p:nvPicPr>
          <p:cNvPr id="4" name="Picture 3">
            <a:extLst>
              <a:ext uri="{FF2B5EF4-FFF2-40B4-BE49-F238E27FC236}">
                <a16:creationId xmlns:a16="http://schemas.microsoft.com/office/drawing/2014/main" id="{F4271EC1-3FAB-E7A8-B54C-A94B25AAE20A}"/>
              </a:ext>
            </a:extLst>
          </p:cNvPr>
          <p:cNvPicPr>
            <a:picLocks noChangeAspect="1"/>
          </p:cNvPicPr>
          <p:nvPr/>
        </p:nvPicPr>
        <p:blipFill>
          <a:blip r:embed="rId4">
            <a:extLst>
              <a:ext uri="{28A0092B-C50C-407E-A947-70E740481C1C}">
                <a14:useLocalDpi xmlns:a14="http://schemas.microsoft.com/office/drawing/2010/main" val="0"/>
              </a:ext>
            </a:extLst>
          </a:blip>
          <a:srcRect l="63707" r="1046"/>
          <a:stretch/>
        </p:blipFill>
        <p:spPr>
          <a:xfrm>
            <a:off x="6978869" y="357456"/>
            <a:ext cx="2270234" cy="6143088"/>
          </a:xfrm>
          <a:prstGeom prst="rect">
            <a:avLst/>
          </a:prstGeom>
        </p:spPr>
      </p:pic>
      <p:sp>
        <p:nvSpPr>
          <p:cNvPr id="5" name="TextBox 1">
            <a:extLst>
              <a:ext uri="{FF2B5EF4-FFF2-40B4-BE49-F238E27FC236}">
                <a16:creationId xmlns:a16="http://schemas.microsoft.com/office/drawing/2014/main" id="{47E0AC3D-E06C-14D4-DBC6-AD610AB7EAEB}"/>
              </a:ext>
            </a:extLst>
          </p:cNvPr>
          <p:cNvSpPr txBox="1"/>
          <p:nvPr/>
        </p:nvSpPr>
        <p:spPr>
          <a:xfrm>
            <a:off x="6669304" y="6565012"/>
            <a:ext cx="1653017" cy="256545"/>
          </a:xfrm>
          <a:prstGeom prst="rect">
            <a:avLst/>
          </a:prstGeom>
          <a:noFill/>
        </p:spPr>
        <p:txBody>
          <a:bodyPr wrap="none" rtlCol="0">
            <a:spAutoFit/>
          </a:bodyPr>
          <a:lstStyle/>
          <a:p>
            <a:r>
              <a:rPr lang="en-US" sz="1067" b="1" err="1"/>
              <a:t>bron</a:t>
            </a:r>
            <a:r>
              <a:rPr lang="en-US" sz="1067"/>
              <a:t>: Vlaanderen Circulair</a:t>
            </a:r>
            <a:endParaRPr lang="en-BE" sz="1067"/>
          </a:p>
        </p:txBody>
      </p:sp>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A0DC61AE-653D-CA95-0FBD-06AFBAA235AE}"/>
                  </a:ext>
                </a:extLst>
              </p14:cNvPr>
              <p14:cNvContentPartPr/>
              <p14:nvPr/>
            </p14:nvContentPartPr>
            <p14:xfrm>
              <a:off x="2209629" y="1937486"/>
              <a:ext cx="360" cy="360"/>
            </p14:xfrm>
          </p:contentPart>
        </mc:Choice>
        <mc:Fallback xmlns="">
          <p:pic>
            <p:nvPicPr>
              <p:cNvPr id="14" name="Ink 13">
                <a:extLst>
                  <a:ext uri="{FF2B5EF4-FFF2-40B4-BE49-F238E27FC236}">
                    <a16:creationId xmlns:a16="http://schemas.microsoft.com/office/drawing/2014/main" id="{A0DC61AE-653D-CA95-0FBD-06AFBAA235AE}"/>
                  </a:ext>
                </a:extLst>
              </p:cNvPr>
              <p:cNvPicPr/>
              <p:nvPr/>
            </p:nvPicPr>
            <p:blipFill>
              <a:blip r:embed="rId6"/>
              <a:stretch>
                <a:fillRect/>
              </a:stretch>
            </p:blipFill>
            <p:spPr>
              <a:xfrm>
                <a:off x="2203509" y="1931366"/>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FD03FEC1-F887-2D91-0560-FEA89BBF0459}"/>
                  </a:ext>
                </a:extLst>
              </p14:cNvPr>
              <p14:cNvContentPartPr/>
              <p14:nvPr/>
            </p14:nvContentPartPr>
            <p14:xfrm>
              <a:off x="2318349" y="783686"/>
              <a:ext cx="360" cy="360"/>
            </p14:xfrm>
          </p:contentPart>
        </mc:Choice>
        <mc:Fallback xmlns="">
          <p:pic>
            <p:nvPicPr>
              <p:cNvPr id="16" name="Ink 15">
                <a:extLst>
                  <a:ext uri="{FF2B5EF4-FFF2-40B4-BE49-F238E27FC236}">
                    <a16:creationId xmlns:a16="http://schemas.microsoft.com/office/drawing/2014/main" id="{FD03FEC1-F887-2D91-0560-FEA89BBF0459}"/>
                  </a:ext>
                </a:extLst>
              </p:cNvPr>
              <p:cNvPicPr/>
              <p:nvPr/>
            </p:nvPicPr>
            <p:blipFill>
              <a:blip r:embed="rId6"/>
              <a:stretch>
                <a:fillRect/>
              </a:stretch>
            </p:blipFill>
            <p:spPr>
              <a:xfrm>
                <a:off x="2312229" y="777566"/>
                <a:ext cx="12600" cy="12600"/>
              </a:xfrm>
              <a:prstGeom prst="rect">
                <a:avLst/>
              </a:prstGeom>
            </p:spPr>
          </p:pic>
        </mc:Fallback>
      </mc:AlternateContent>
      <p:sp>
        <p:nvSpPr>
          <p:cNvPr id="6" name="Tekstvak 9">
            <a:extLst>
              <a:ext uri="{FF2B5EF4-FFF2-40B4-BE49-F238E27FC236}">
                <a16:creationId xmlns:a16="http://schemas.microsoft.com/office/drawing/2014/main" id="{AC921BDA-EC1E-C6CE-DE6B-F9631BA4F189}"/>
              </a:ext>
            </a:extLst>
          </p:cNvPr>
          <p:cNvSpPr txBox="1"/>
          <p:nvPr/>
        </p:nvSpPr>
        <p:spPr>
          <a:xfrm>
            <a:off x="10767098" y="3905692"/>
            <a:ext cx="989384" cy="1323439"/>
          </a:xfrm>
          <a:prstGeom prst="rect">
            <a:avLst/>
          </a:prstGeom>
          <a:noFill/>
        </p:spPr>
        <p:txBody>
          <a:bodyPr wrap="square" lIns="91440" tIns="45720" rIns="91440" bIns="45720" anchor="t">
            <a:spAutoFit/>
          </a:bodyPr>
          <a:lstStyle/>
          <a:p>
            <a:pPr marL="0" indent="0" algn="just">
              <a:buNone/>
            </a:pPr>
            <a:r>
              <a:rPr lang="nl-NL" sz="8000" b="1">
                <a:latin typeface="+mj-lt"/>
              </a:rPr>
              <a:t>?</a:t>
            </a:r>
            <a:endParaRPr lang="nl-NL" sz="8000">
              <a:latin typeface="+mj-lt"/>
            </a:endParaRPr>
          </a:p>
        </p:txBody>
      </p:sp>
      <p:sp>
        <p:nvSpPr>
          <p:cNvPr id="8" name="TextBox 7">
            <a:extLst>
              <a:ext uri="{FF2B5EF4-FFF2-40B4-BE49-F238E27FC236}">
                <a16:creationId xmlns:a16="http://schemas.microsoft.com/office/drawing/2014/main" id="{FA898EBF-08A2-05F2-4B18-9700A011EF79}"/>
              </a:ext>
            </a:extLst>
          </p:cNvPr>
          <p:cNvSpPr txBox="1"/>
          <p:nvPr/>
        </p:nvSpPr>
        <p:spPr>
          <a:xfrm>
            <a:off x="882869" y="3274749"/>
            <a:ext cx="6906984" cy="2031325"/>
          </a:xfrm>
          <a:prstGeom prst="rect">
            <a:avLst/>
          </a:prstGeom>
          <a:noFill/>
        </p:spPr>
        <p:txBody>
          <a:bodyPr wrap="square">
            <a:spAutoFit/>
          </a:bodyPr>
          <a:lstStyle/>
          <a:p>
            <a:r>
              <a:rPr lang="nl-BE"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a:t>
            </a:r>
            <a:r>
              <a:rPr lang="nl-BE" sz="1800" b="1" u="sng" dirty="0" err="1">
                <a:solidFill>
                  <a:srgbClr val="507DB2"/>
                </a:solidFill>
                <a:effectLst/>
                <a:latin typeface="Calibri" panose="020F0502020204030204" pitchFamily="34" charset="0"/>
                <a:ea typeface="Times New Roman" panose="02020603050405020304" pitchFamily="18" charset="0"/>
                <a:cs typeface="Times New Roman" panose="02020603050405020304" pitchFamily="18" charset="0"/>
              </a:rPr>
              <a:t>Explanatory</a:t>
            </a:r>
            <a:r>
              <a:rPr lang="nl-BE" sz="1800" b="1" u="sng" dirty="0">
                <a:solidFill>
                  <a:srgbClr val="507DB2"/>
                </a:solidFill>
                <a:effectLst/>
                <a:latin typeface="Calibri" panose="020F0502020204030204" pitchFamily="34" charset="0"/>
                <a:ea typeface="Times New Roman" panose="02020603050405020304" pitchFamily="18" charset="0"/>
                <a:cs typeface="Times New Roman" panose="02020603050405020304" pitchFamily="18" charset="0"/>
              </a:rPr>
              <a:t> Memorandum of </a:t>
            </a:r>
            <a:r>
              <a:rPr lang="nl-BE" sz="1800" b="1" u="sng" dirty="0" err="1">
                <a:solidFill>
                  <a:srgbClr val="507DB2"/>
                </a:solidFill>
                <a:effectLst/>
                <a:latin typeface="Calibri" panose="020F0502020204030204" pitchFamily="34" charset="0"/>
                <a:ea typeface="Times New Roman" panose="02020603050405020304" pitchFamily="18" charset="0"/>
                <a:cs typeface="Times New Roman" panose="02020603050405020304" pitchFamily="18" charset="0"/>
              </a:rPr>
              <a:t>the</a:t>
            </a:r>
            <a:r>
              <a:rPr lang="nl-BE" sz="1800" b="1" u="sng" dirty="0">
                <a:solidFill>
                  <a:srgbClr val="507DB2"/>
                </a:solidFill>
                <a:effectLst/>
                <a:latin typeface="Calibri" panose="020F0502020204030204" pitchFamily="34" charset="0"/>
                <a:ea typeface="Times New Roman" panose="02020603050405020304" pitchFamily="18" charset="0"/>
                <a:cs typeface="Times New Roman" panose="02020603050405020304" pitchFamily="18" charset="0"/>
              </a:rPr>
              <a:t> </a:t>
            </a:r>
            <a:r>
              <a:rPr lang="nl-BE" sz="1800" b="1" u="sng" dirty="0" err="1">
                <a:solidFill>
                  <a:srgbClr val="507DB2"/>
                </a:solidFill>
                <a:effectLst/>
                <a:latin typeface="Calibri" panose="020F0502020204030204" pitchFamily="34" charset="0"/>
                <a:ea typeface="Times New Roman" panose="02020603050405020304" pitchFamily="18" charset="0"/>
                <a:cs typeface="Times New Roman" panose="02020603050405020304" pitchFamily="18" charset="0"/>
              </a:rPr>
              <a:t>Material</a:t>
            </a:r>
            <a:r>
              <a:rPr lang="nl-BE" sz="1800" b="1" u="sng" dirty="0">
                <a:solidFill>
                  <a:srgbClr val="507DB2"/>
                </a:solidFill>
                <a:effectLst/>
                <a:latin typeface="Calibri" panose="020F0502020204030204" pitchFamily="34" charset="0"/>
                <a:ea typeface="Times New Roman" panose="02020603050405020304" pitchFamily="18" charset="0"/>
                <a:cs typeface="Times New Roman" panose="02020603050405020304" pitchFamily="18" charset="0"/>
              </a:rPr>
              <a:t> </a:t>
            </a:r>
            <a:r>
              <a:rPr lang="nl-BE" sz="1800" b="1" u="sng" dirty="0" err="1">
                <a:solidFill>
                  <a:srgbClr val="507DB2"/>
                </a:solidFill>
                <a:effectLst/>
                <a:latin typeface="Calibri" panose="020F0502020204030204" pitchFamily="34" charset="0"/>
                <a:ea typeface="Times New Roman" panose="02020603050405020304" pitchFamily="18" charset="0"/>
                <a:cs typeface="Times New Roman" panose="02020603050405020304" pitchFamily="18" charset="0"/>
              </a:rPr>
              <a:t>Decree</a:t>
            </a:r>
            <a:r>
              <a:rPr lang="nl-BE" sz="1800" b="1" u="sng" dirty="0">
                <a:solidFill>
                  <a:srgbClr val="507DB2"/>
                </a:solidFill>
                <a:effectLst/>
                <a:latin typeface="Calibri" panose="020F0502020204030204" pitchFamily="34" charset="0"/>
                <a:ea typeface="Times New Roman" panose="02020603050405020304" pitchFamily="18" charset="0"/>
                <a:cs typeface="Times New Roman" panose="02020603050405020304" pitchFamily="18" charset="0"/>
              </a:rPr>
              <a:t> </a:t>
            </a:r>
            <a:r>
              <a:rPr lang="nl-BE"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states</a:t>
            </a:r>
            <a:r>
              <a:rPr lang="nl-BE"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nl-BE"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that</a:t>
            </a:r>
            <a:r>
              <a:rPr lang="nl-BE"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br>
              <a:rPr lang="nl-BE"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br>
            <a:br>
              <a:rPr lang="nl-BE"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br>
            <a:r>
              <a:rPr lang="en-US" sz="18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‘Reuse is limited to using objects or components of objects for the same purpose for which they were intended. </a:t>
            </a:r>
            <a:r>
              <a:rPr lang="en-US" sz="1800" b="1"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Any use </a:t>
            </a:r>
            <a:r>
              <a:rPr lang="en-US" sz="18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that is also possible and </a:t>
            </a:r>
            <a:r>
              <a:rPr lang="en-US" sz="1800" i="1"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justifiable</a:t>
            </a:r>
            <a:r>
              <a:rPr lang="en-US" sz="18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with the </a:t>
            </a:r>
            <a:r>
              <a:rPr lang="en-US" sz="1800" b="1"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original object </a:t>
            </a:r>
            <a:r>
              <a:rPr lang="en-US" sz="18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or its </a:t>
            </a:r>
            <a:r>
              <a:rPr lang="en-US" sz="1800" b="1"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original component </a:t>
            </a:r>
            <a:r>
              <a:rPr lang="en-US" sz="18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should be read as a </a:t>
            </a:r>
            <a:r>
              <a:rPr lang="en-US" sz="1800" i="1"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use for the same purpose</a:t>
            </a:r>
            <a:r>
              <a:rPr lang="en-US" sz="18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as that for which they were originally intended.’</a:t>
            </a:r>
            <a:endParaRPr lang="nl-BE" dirty="0"/>
          </a:p>
        </p:txBody>
      </p:sp>
      <p:sp>
        <p:nvSpPr>
          <p:cNvPr id="2" name="Tekstvak 9">
            <a:extLst>
              <a:ext uri="{FF2B5EF4-FFF2-40B4-BE49-F238E27FC236}">
                <a16:creationId xmlns:a16="http://schemas.microsoft.com/office/drawing/2014/main" id="{BF6A0FE3-3AD3-ABB6-92BF-A06AF2A93AD6}"/>
              </a:ext>
            </a:extLst>
          </p:cNvPr>
          <p:cNvSpPr txBox="1"/>
          <p:nvPr/>
        </p:nvSpPr>
        <p:spPr>
          <a:xfrm>
            <a:off x="882869" y="656739"/>
            <a:ext cx="6096000" cy="2123658"/>
          </a:xfrm>
          <a:prstGeom prst="rect">
            <a:avLst/>
          </a:prstGeom>
          <a:noFill/>
        </p:spPr>
        <p:txBody>
          <a:bodyPr wrap="square" lIns="91440" tIns="45720" rIns="91440" bIns="45720" anchor="t">
            <a:spAutoFit/>
          </a:bodyPr>
          <a:lstStyle/>
          <a:p>
            <a:pPr marL="0" indent="0" algn="just">
              <a:buNone/>
            </a:pPr>
            <a:r>
              <a:rPr lang="nl-NL" sz="2200" b="1" dirty="0">
                <a:latin typeface="+mj-lt"/>
              </a:rPr>
              <a:t>Definition re-</a:t>
            </a:r>
            <a:r>
              <a:rPr lang="nl-NL" sz="2200" b="1" dirty="0" err="1">
                <a:latin typeface="+mj-lt"/>
              </a:rPr>
              <a:t>use</a:t>
            </a:r>
            <a:endParaRPr lang="nl-NL" sz="2200" b="1" dirty="0">
              <a:latin typeface="+mj-lt"/>
            </a:endParaRPr>
          </a:p>
          <a:p>
            <a:pPr marL="0" indent="0" algn="just">
              <a:buNone/>
            </a:pPr>
            <a:endParaRPr lang="nl-NL" sz="2200" dirty="0">
              <a:latin typeface="+mj-lt"/>
            </a:endParaRPr>
          </a:p>
          <a:p>
            <a:pPr marL="0" indent="0" algn="just">
              <a:buNone/>
            </a:pPr>
            <a:r>
              <a:rPr lang="nl-NL" sz="2200" dirty="0">
                <a:latin typeface="+mj-lt"/>
              </a:rPr>
              <a:t>13°	</a:t>
            </a:r>
            <a:r>
              <a:rPr lang="en-US" sz="2200" dirty="0">
                <a:latin typeface="+mj-lt"/>
              </a:rPr>
              <a:t>‘re-use’ means any operation by which products or components that are </a:t>
            </a:r>
            <a:r>
              <a:rPr lang="en-US" sz="2200" u="sng" dirty="0">
                <a:latin typeface="+mj-lt"/>
              </a:rPr>
              <a:t>not waste </a:t>
            </a:r>
            <a:r>
              <a:rPr lang="en-US" sz="2200" dirty="0">
                <a:latin typeface="+mj-lt"/>
              </a:rPr>
              <a:t>are used again for the </a:t>
            </a:r>
            <a:r>
              <a:rPr lang="en-US" sz="2200" u="sng" dirty="0">
                <a:latin typeface="+mj-lt"/>
              </a:rPr>
              <a:t>same purpose </a:t>
            </a:r>
            <a:r>
              <a:rPr lang="en-US" sz="2200" dirty="0">
                <a:latin typeface="+mj-lt"/>
              </a:rPr>
              <a:t>for which </a:t>
            </a:r>
          </a:p>
          <a:p>
            <a:pPr marL="0" indent="0" algn="just">
              <a:buNone/>
            </a:pPr>
            <a:r>
              <a:rPr lang="en-US" sz="2200" dirty="0">
                <a:latin typeface="+mj-lt"/>
              </a:rPr>
              <a:t>they were conceived;</a:t>
            </a:r>
            <a:endParaRPr lang="nl-NL" sz="2200" dirty="0">
              <a:latin typeface="+mj-lt"/>
            </a:endParaRPr>
          </a:p>
        </p:txBody>
      </p:sp>
      <p:sp>
        <p:nvSpPr>
          <p:cNvPr id="9" name="TextBox 8">
            <a:extLst>
              <a:ext uri="{FF2B5EF4-FFF2-40B4-BE49-F238E27FC236}">
                <a16:creationId xmlns:a16="http://schemas.microsoft.com/office/drawing/2014/main" id="{AAF68D20-88A9-EC44-68E0-613FC02F073F}"/>
              </a:ext>
            </a:extLst>
          </p:cNvPr>
          <p:cNvSpPr txBox="1"/>
          <p:nvPr/>
        </p:nvSpPr>
        <p:spPr>
          <a:xfrm>
            <a:off x="7719097" y="4028996"/>
            <a:ext cx="3155731" cy="1754326"/>
          </a:xfrm>
          <a:prstGeom prst="rect">
            <a:avLst/>
          </a:prstGeom>
          <a:noFill/>
        </p:spPr>
        <p:txBody>
          <a:bodyPr wrap="square">
            <a:spAutoFit/>
          </a:bodyPr>
          <a:lstStyle/>
          <a:p>
            <a:r>
              <a:rPr lang="nl-BE" i="1" dirty="0" err="1">
                <a:latin typeface="+mj-lt"/>
              </a:rPr>
              <a:t>Staircase</a:t>
            </a:r>
            <a:r>
              <a:rPr lang="nl-BE" i="1" dirty="0">
                <a:latin typeface="+mj-lt"/>
              </a:rPr>
              <a:t> -&gt; </a:t>
            </a:r>
            <a:r>
              <a:rPr lang="nl-BE" i="1" dirty="0" err="1">
                <a:latin typeface="+mj-lt"/>
              </a:rPr>
              <a:t>Staircase</a:t>
            </a:r>
            <a:br>
              <a:rPr lang="nl-BE" sz="1800" i="1" dirty="0">
                <a:latin typeface="+mj-lt"/>
              </a:rPr>
            </a:br>
            <a:r>
              <a:rPr lang="nl-BE" sz="1800" i="1" dirty="0">
                <a:latin typeface="+mj-lt"/>
              </a:rPr>
              <a:t>Pallet -&gt; Pallet</a:t>
            </a:r>
            <a:br>
              <a:rPr lang="nl-BE" sz="1800" i="1" dirty="0">
                <a:latin typeface="+mj-lt"/>
              </a:rPr>
            </a:br>
            <a:r>
              <a:rPr lang="nl-BE" sz="1800" i="1" dirty="0" err="1">
                <a:latin typeface="+mj-lt"/>
              </a:rPr>
              <a:t>Pallet</a:t>
            </a:r>
            <a:r>
              <a:rPr lang="nl-BE" sz="1800" i="1" dirty="0">
                <a:latin typeface="+mj-lt"/>
              </a:rPr>
              <a:t> -&gt; </a:t>
            </a:r>
            <a:r>
              <a:rPr lang="nl-BE" sz="1800" i="1" dirty="0" err="1">
                <a:latin typeface="+mj-lt"/>
              </a:rPr>
              <a:t>wooden</a:t>
            </a:r>
            <a:r>
              <a:rPr lang="nl-BE" sz="1800" i="1" dirty="0">
                <a:latin typeface="+mj-lt"/>
              </a:rPr>
              <a:t> </a:t>
            </a:r>
            <a:r>
              <a:rPr lang="nl-BE" sz="1800" i="1" dirty="0" err="1">
                <a:latin typeface="+mj-lt"/>
              </a:rPr>
              <a:t>plancs</a:t>
            </a:r>
            <a:r>
              <a:rPr lang="nl-BE" sz="1800" i="1" dirty="0">
                <a:latin typeface="+mj-lt"/>
              </a:rPr>
              <a:t>-&gt; </a:t>
            </a:r>
            <a:r>
              <a:rPr lang="nl-BE" sz="1800" i="1" dirty="0" err="1">
                <a:latin typeface="+mj-lt"/>
              </a:rPr>
              <a:t>table</a:t>
            </a:r>
            <a:endParaRPr lang="nl-BE" sz="1800" i="1" dirty="0">
              <a:latin typeface="+mj-lt"/>
            </a:endParaRPr>
          </a:p>
          <a:p>
            <a:r>
              <a:rPr lang="nl-BE" i="1" strike="sngStrike" dirty="0">
                <a:latin typeface="+mj-lt"/>
              </a:rPr>
              <a:t>Pallet -&gt; shredder -&gt; OSB</a:t>
            </a:r>
            <a:endParaRPr lang="nl-BE" sz="1800" i="1" strike="sngStrike" dirty="0">
              <a:latin typeface="+mj-lt"/>
            </a:endParaRPr>
          </a:p>
          <a:p>
            <a:endParaRPr lang="nl-BE" sz="1800" i="1" dirty="0">
              <a:latin typeface="+mj-lt"/>
            </a:endParaRPr>
          </a:p>
          <a:p>
            <a:endParaRPr lang="nl-BE" dirty="0"/>
          </a:p>
        </p:txBody>
      </p:sp>
    </p:spTree>
    <p:extLst>
      <p:ext uri="{BB962C8B-B14F-4D97-AF65-F5344CB8AC3E}">
        <p14:creationId xmlns:p14="http://schemas.microsoft.com/office/powerpoint/2010/main" val="3244825730"/>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C7D70-4CD3-0466-AC52-C47DB7B806E4}"/>
            </a:ext>
          </a:extLst>
        </p:cNvPr>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053EC312-534D-937B-9B33-7FDCB47BD315}"/>
              </a:ext>
            </a:extLst>
          </p:cNvPr>
          <p:cNvSpPr>
            <a:spLocks noGrp="1"/>
          </p:cNvSpPr>
          <p:nvPr>
            <p:ph type="sldNum" sz="quarter" idx="12"/>
          </p:nvPr>
        </p:nvSpPr>
        <p:spPr/>
        <p:txBody>
          <a:bodyPr/>
          <a:lstStyle/>
          <a:p>
            <a:fld id="{7DAD7678-3C6F-4DE1-A59F-12BC40F05B4C}" type="datetime1">
              <a:rPr lang="nl-BE" smtClean="0"/>
              <a:pPr/>
              <a:t>25/06/2025</a:t>
            </a:fld>
            <a:r>
              <a:rPr lang="nl-BE"/>
              <a:t> | </a:t>
            </a:r>
            <a:fld id="{4FEC29A6-96D2-4855-B02C-489BA0EAE082}" type="slidenum">
              <a:rPr lang="nl-BE" smtClean="0"/>
              <a:pPr/>
              <a:t>19</a:t>
            </a:fld>
            <a:endParaRPr lang="nl-BE"/>
          </a:p>
        </p:txBody>
      </p:sp>
      <p:sp>
        <p:nvSpPr>
          <p:cNvPr id="6" name="TextBox 5">
            <a:extLst>
              <a:ext uri="{FF2B5EF4-FFF2-40B4-BE49-F238E27FC236}">
                <a16:creationId xmlns:a16="http://schemas.microsoft.com/office/drawing/2014/main" id="{9F933800-5D60-50F3-16A3-2A3806D79D25}"/>
              </a:ext>
            </a:extLst>
          </p:cNvPr>
          <p:cNvSpPr txBox="1"/>
          <p:nvPr/>
        </p:nvSpPr>
        <p:spPr>
          <a:xfrm>
            <a:off x="882869" y="1164598"/>
            <a:ext cx="9229960" cy="6001643"/>
          </a:xfrm>
          <a:prstGeom prst="rect">
            <a:avLst/>
          </a:prstGeom>
          <a:solidFill>
            <a:schemeClr val="bg1"/>
          </a:solidFill>
        </p:spPr>
        <p:txBody>
          <a:bodyPr wrap="square">
            <a:spAutoFit/>
          </a:bodyPr>
          <a:lstStyle/>
          <a:p>
            <a:pPr marL="285750" indent="-285750" fontAlgn="ctr">
              <a:buFont typeface="Arial" panose="020B0604020202020204" pitchFamily="34" charset="0"/>
              <a:buChar char="•"/>
            </a:pPr>
            <a:r>
              <a:rPr lang="en-US" sz="1600" b="1" dirty="0">
                <a:solidFill>
                  <a:srgbClr val="000000"/>
                </a:solidFill>
                <a:latin typeface="Calibri" panose="020F0502020204030204" pitchFamily="34" charset="0"/>
              </a:rPr>
              <a:t>Creating clarity: </a:t>
            </a:r>
            <a:r>
              <a:rPr lang="en-US" sz="1600" dirty="0">
                <a:solidFill>
                  <a:srgbClr val="000000"/>
                </a:solidFill>
                <a:latin typeface="Calibri" panose="020F0502020204030204" pitchFamily="34" charset="0"/>
              </a:rPr>
              <a:t>what falls under the definition of reuse, and what does not? Where is the boundary of which operations fall under waste treatment versus materials / components for reuse? </a:t>
            </a:r>
            <a:br>
              <a:rPr lang="nl-BE" sz="1600" dirty="0">
                <a:solidFill>
                  <a:srgbClr val="000000"/>
                </a:solidFill>
                <a:latin typeface="Calibri" panose="020F0502020204030204" pitchFamily="34" charset="0"/>
              </a:rPr>
            </a:br>
            <a:endParaRPr lang="nl-BE" sz="1600" dirty="0">
              <a:solidFill>
                <a:srgbClr val="000000"/>
              </a:solidFill>
              <a:latin typeface="Calibri" panose="020F0502020204030204" pitchFamily="34" charset="0"/>
            </a:endParaRPr>
          </a:p>
          <a:p>
            <a:pPr marL="285750" indent="-285750" fontAlgn="ctr">
              <a:buFont typeface="Arial" panose="020B0604020202020204" pitchFamily="34" charset="0"/>
              <a:buChar char="•"/>
            </a:pPr>
            <a:r>
              <a:rPr lang="nl-BE" sz="1600" dirty="0">
                <a:solidFill>
                  <a:srgbClr val="000000"/>
                </a:solidFill>
                <a:latin typeface="Calibri" panose="020F0502020204030204" pitchFamily="34" charset="0"/>
              </a:rPr>
              <a:t>Legal </a:t>
            </a:r>
            <a:r>
              <a:rPr lang="nl-BE" sz="1600" dirty="0" err="1">
                <a:solidFill>
                  <a:srgbClr val="000000"/>
                </a:solidFill>
                <a:latin typeface="Calibri" panose="020F0502020204030204" pitchFamily="34" charset="0"/>
              </a:rPr>
              <a:t>certainty</a:t>
            </a:r>
            <a:r>
              <a:rPr lang="nl-BE" sz="1600" dirty="0">
                <a:solidFill>
                  <a:srgbClr val="000000"/>
                </a:solidFill>
                <a:latin typeface="Calibri" panose="020F0502020204030204" pitchFamily="34" charset="0"/>
              </a:rPr>
              <a:t> </a:t>
            </a:r>
            <a:r>
              <a:rPr lang="nl-BE" sz="1600" dirty="0" err="1">
                <a:solidFill>
                  <a:srgbClr val="000000"/>
                </a:solidFill>
                <a:latin typeface="Calibri" panose="020F0502020204030204" pitchFamily="34" charset="0"/>
              </a:rPr>
              <a:t>during</a:t>
            </a:r>
            <a:r>
              <a:rPr lang="nl-BE" sz="1600" dirty="0">
                <a:solidFill>
                  <a:srgbClr val="000000"/>
                </a:solidFill>
                <a:latin typeface="Calibri" panose="020F0502020204030204" pitchFamily="34" charset="0"/>
              </a:rPr>
              <a:t> transport</a:t>
            </a:r>
          </a:p>
          <a:p>
            <a:pPr marL="742950" lvl="1" indent="-285750" fontAlgn="ctr">
              <a:buFont typeface="Arial" panose="020B0604020202020204" pitchFamily="34" charset="0"/>
              <a:buChar char="•"/>
            </a:pPr>
            <a:r>
              <a:rPr lang="nl-BE" sz="1600" dirty="0">
                <a:solidFill>
                  <a:srgbClr val="000000"/>
                </a:solidFill>
                <a:latin typeface="Calibri" panose="020F0502020204030204" pitchFamily="34" charset="0"/>
              </a:rPr>
              <a:t>Transport of waste </a:t>
            </a:r>
            <a:r>
              <a:rPr lang="nl-BE" sz="1600" dirty="0" err="1">
                <a:solidFill>
                  <a:srgbClr val="000000"/>
                </a:solidFill>
                <a:latin typeface="Calibri" panose="020F0502020204030204" pitchFamily="34" charset="0"/>
              </a:rPr>
              <a:t>materials</a:t>
            </a:r>
            <a:r>
              <a:rPr lang="nl-BE" sz="1600" dirty="0">
                <a:solidFill>
                  <a:srgbClr val="000000"/>
                </a:solidFill>
                <a:latin typeface="Calibri" panose="020F0502020204030204" pitchFamily="34" charset="0"/>
              </a:rPr>
              <a:t> -&gt; </a:t>
            </a:r>
            <a:r>
              <a:rPr lang="nl-BE" sz="1600" dirty="0">
                <a:solidFill>
                  <a:srgbClr val="000000"/>
                </a:solidFill>
                <a:latin typeface="Calibri" panose="020F0502020204030204" pitchFamily="34" charset="0"/>
                <a:hlinkClick r:id="rId3"/>
              </a:rPr>
              <a:t>Digitaal </a:t>
            </a:r>
            <a:r>
              <a:rPr lang="nl-BE" sz="1600" dirty="0" err="1">
                <a:solidFill>
                  <a:srgbClr val="000000"/>
                </a:solidFill>
                <a:latin typeface="Calibri" panose="020F0502020204030204" pitchFamily="34" charset="0"/>
                <a:hlinkClick r:id="rId3"/>
              </a:rPr>
              <a:t>identificatieformulier</a:t>
            </a:r>
            <a:endParaRPr lang="nl-BE" sz="1600" dirty="0">
              <a:solidFill>
                <a:srgbClr val="000000"/>
              </a:solidFill>
              <a:latin typeface="Calibri" panose="020F0502020204030204" pitchFamily="34" charset="0"/>
            </a:endParaRPr>
          </a:p>
          <a:p>
            <a:pPr marL="742950" lvl="1" indent="-285750" fontAlgn="ctr">
              <a:buFont typeface="Arial" panose="020B0604020202020204" pitchFamily="34" charset="0"/>
              <a:buChar char="•"/>
            </a:pPr>
            <a:r>
              <a:rPr lang="nl-BE" sz="1600" dirty="0">
                <a:solidFill>
                  <a:srgbClr val="000000"/>
                </a:solidFill>
                <a:latin typeface="Calibri" panose="020F0502020204030204" pitchFamily="34" charset="0"/>
              </a:rPr>
              <a:t>Transport of </a:t>
            </a:r>
            <a:r>
              <a:rPr lang="nl-BE" sz="1600" dirty="0" err="1">
                <a:solidFill>
                  <a:srgbClr val="000000"/>
                </a:solidFill>
                <a:latin typeface="Calibri" panose="020F0502020204030204" pitchFamily="34" charset="0"/>
              </a:rPr>
              <a:t>reusable</a:t>
            </a:r>
            <a:r>
              <a:rPr lang="nl-BE" sz="1600" dirty="0">
                <a:solidFill>
                  <a:srgbClr val="000000"/>
                </a:solidFill>
                <a:latin typeface="Calibri" panose="020F0502020204030204" pitchFamily="34" charset="0"/>
              </a:rPr>
              <a:t> </a:t>
            </a:r>
            <a:r>
              <a:rPr lang="nl-BE" sz="1600" dirty="0" err="1">
                <a:solidFill>
                  <a:srgbClr val="000000"/>
                </a:solidFill>
                <a:latin typeface="Calibri" panose="020F0502020204030204" pitchFamily="34" charset="0"/>
              </a:rPr>
              <a:t>materials</a:t>
            </a:r>
            <a:r>
              <a:rPr lang="nl-BE" sz="1600" dirty="0">
                <a:solidFill>
                  <a:srgbClr val="000000"/>
                </a:solidFill>
                <a:latin typeface="Calibri" panose="020F0502020204030204" pitchFamily="34" charset="0"/>
              </a:rPr>
              <a:t> -&gt; ?</a:t>
            </a:r>
            <a:br>
              <a:rPr lang="nl-BE" sz="1600" dirty="0">
                <a:solidFill>
                  <a:srgbClr val="000000"/>
                </a:solidFill>
                <a:latin typeface="Calibri" panose="020F0502020204030204" pitchFamily="34" charset="0"/>
              </a:rPr>
            </a:br>
            <a:endParaRPr lang="nl-BE" sz="1600" dirty="0">
              <a:solidFill>
                <a:srgbClr val="000000"/>
              </a:solidFill>
              <a:latin typeface="Calibri" panose="020F0502020204030204" pitchFamily="34" charset="0"/>
            </a:endParaRPr>
          </a:p>
          <a:p>
            <a:pPr marL="285750" indent="-285750" fontAlgn="ctr">
              <a:buFont typeface="Arial" panose="020B0604020202020204" pitchFamily="34" charset="0"/>
              <a:buChar char="•"/>
            </a:pPr>
            <a:r>
              <a:rPr lang="en-US" sz="1600" dirty="0">
                <a:solidFill>
                  <a:srgbClr val="000000"/>
                </a:solidFill>
                <a:effectLst/>
                <a:latin typeface="Calibri" panose="020F0502020204030204" pitchFamily="34" charset="0"/>
                <a:ea typeface="Calibri" panose="020F0502020204030204" pitchFamily="34" charset="0"/>
              </a:rPr>
              <a:t>Connect </a:t>
            </a:r>
            <a:r>
              <a:rPr lang="en-US" sz="1600" b="1" dirty="0">
                <a:solidFill>
                  <a:srgbClr val="000000"/>
                </a:solidFill>
                <a:effectLst/>
                <a:latin typeface="Calibri" panose="020F0502020204030204" pitchFamily="34" charset="0"/>
                <a:ea typeface="Calibri" panose="020F0502020204030204" pitchFamily="34" charset="0"/>
              </a:rPr>
              <a:t>materials banks &amp; other </a:t>
            </a:r>
            <a:r>
              <a:rPr lang="en-US" sz="1600" dirty="0">
                <a:solidFill>
                  <a:srgbClr val="000000"/>
                </a:solidFill>
                <a:effectLst/>
                <a:latin typeface="Calibri" panose="020F0502020204030204" pitchFamily="34" charset="0"/>
                <a:ea typeface="Calibri" panose="020F0502020204030204" pitchFamily="34" charset="0"/>
              </a:rPr>
              <a:t>partners in reuse together as a knowledge group (</a:t>
            </a:r>
            <a:r>
              <a:rPr lang="en-US" sz="1600" dirty="0" err="1">
                <a:solidFill>
                  <a:srgbClr val="000000"/>
                </a:solidFill>
                <a:effectLst/>
                <a:latin typeface="Calibri" panose="020F0502020204030204" pitchFamily="34" charset="0"/>
                <a:ea typeface="Calibri" panose="020F0502020204030204" pitchFamily="34" charset="0"/>
              </a:rPr>
              <a:t>ifo</a:t>
            </a:r>
            <a:r>
              <a:rPr lang="en-US" sz="1600" dirty="0">
                <a:solidFill>
                  <a:srgbClr val="000000"/>
                </a:solidFill>
                <a:effectLst/>
                <a:latin typeface="Calibri" panose="020F0502020204030204" pitchFamily="34" charset="0"/>
                <a:ea typeface="Calibri" panose="020F0502020204030204" pitchFamily="34" charset="0"/>
              </a:rPr>
              <a:t> </a:t>
            </a:r>
            <a:r>
              <a:rPr lang="en-US" sz="1600" dirty="0">
                <a:solidFill>
                  <a:srgbClr val="000000"/>
                </a:solidFill>
                <a:latin typeface="Calibri" panose="020F0502020204030204" pitchFamily="34" charset="0"/>
                <a:ea typeface="Calibri" panose="020F0502020204030204" pitchFamily="34" charset="0"/>
              </a:rPr>
              <a:t>document </a:t>
            </a:r>
            <a:r>
              <a:rPr lang="en-US" sz="1600" dirty="0">
                <a:solidFill>
                  <a:srgbClr val="000000"/>
                </a:solidFill>
                <a:effectLst/>
                <a:latin typeface="Calibri" panose="020F0502020204030204" pitchFamily="34" charset="0"/>
                <a:ea typeface="Calibri" panose="020F0502020204030204" pitchFamily="34" charset="0"/>
              </a:rPr>
              <a:t>materials banks)</a:t>
            </a:r>
            <a:br>
              <a:rPr lang="nl-NL" sz="1600" dirty="0">
                <a:solidFill>
                  <a:srgbClr val="000000"/>
                </a:solidFill>
                <a:effectLst/>
                <a:latin typeface="Calibri" panose="020F0502020204030204" pitchFamily="34" charset="0"/>
                <a:ea typeface="Calibri" panose="020F0502020204030204" pitchFamily="34" charset="0"/>
              </a:rPr>
            </a:br>
            <a:endParaRPr lang="nl-NL" sz="1600" dirty="0">
              <a:solidFill>
                <a:srgbClr val="000000"/>
              </a:solidFill>
              <a:effectLst/>
              <a:latin typeface="Calibri" panose="020F0502020204030204" pitchFamily="34" charset="0"/>
              <a:ea typeface="Calibri" panose="020F0502020204030204" pitchFamily="34" charset="0"/>
            </a:endParaRPr>
          </a:p>
          <a:p>
            <a:pPr marL="285750" indent="-285750" fontAlgn="ctr">
              <a:buFont typeface="Arial" panose="020B0604020202020204" pitchFamily="34" charset="0"/>
              <a:buChar char="•"/>
            </a:pPr>
            <a:r>
              <a:rPr lang="en-US" sz="1600" b="1" dirty="0">
                <a:solidFill>
                  <a:srgbClr val="000000"/>
                </a:solidFill>
                <a:latin typeface="Calibri" panose="020F0502020204030204" pitchFamily="34" charset="0"/>
                <a:ea typeface="Calibri" panose="020F0502020204030204" pitchFamily="34" charset="0"/>
              </a:rPr>
              <a:t>Reporting on reuse </a:t>
            </a:r>
            <a:r>
              <a:rPr lang="en-US" sz="1600" dirty="0">
                <a:solidFill>
                  <a:srgbClr val="000000"/>
                </a:solidFill>
                <a:latin typeface="Calibri" panose="020F0502020204030204" pitchFamily="34" charset="0"/>
                <a:ea typeface="Calibri" panose="020F0502020204030204" pitchFamily="34" charset="0"/>
              </a:rPr>
              <a:t>-&gt; </a:t>
            </a:r>
            <a:r>
              <a:rPr lang="en-US" sz="1600" dirty="0" err="1">
                <a:solidFill>
                  <a:srgbClr val="000000"/>
                </a:solidFill>
                <a:latin typeface="Calibri" panose="020F0502020204030204" pitchFamily="34" charset="0"/>
                <a:ea typeface="Calibri" panose="020F0502020204030204" pitchFamily="34" charset="0"/>
              </a:rPr>
              <a:t>ifv</a:t>
            </a:r>
            <a:r>
              <a:rPr lang="en-US" sz="1600" dirty="0">
                <a:solidFill>
                  <a:srgbClr val="000000"/>
                </a:solidFill>
                <a:latin typeface="Calibri" panose="020F0502020204030204" pitchFamily="34" charset="0"/>
                <a:ea typeface="Calibri" panose="020F0502020204030204" pitchFamily="34" charset="0"/>
              </a:rPr>
              <a:t> European legislation &amp; policy development </a:t>
            </a:r>
            <a:br>
              <a:rPr lang="nl-NL" sz="1600" dirty="0">
                <a:solidFill>
                  <a:srgbClr val="000000"/>
                </a:solidFill>
                <a:latin typeface="Calibri" panose="020F0502020204030204" pitchFamily="34" charset="0"/>
                <a:ea typeface="Calibri" panose="020F0502020204030204" pitchFamily="34" charset="0"/>
              </a:rPr>
            </a:br>
            <a:endParaRPr lang="nl-NL" sz="1600" dirty="0">
              <a:solidFill>
                <a:srgbClr val="000000"/>
              </a:solidFill>
              <a:latin typeface="Calibri" panose="020F0502020204030204" pitchFamily="34" charset="0"/>
              <a:ea typeface="Calibri" panose="020F0502020204030204" pitchFamily="34" charset="0"/>
            </a:endParaRPr>
          </a:p>
          <a:p>
            <a:pPr marL="285750" indent="-285750" fontAlgn="ctr">
              <a:buFont typeface="Arial" panose="020B0604020202020204" pitchFamily="34" charset="0"/>
              <a:buChar char="•"/>
            </a:pPr>
            <a:r>
              <a:rPr lang="en-US" sz="1600" b="1" dirty="0">
                <a:solidFill>
                  <a:srgbClr val="000000"/>
                </a:solidFill>
                <a:latin typeface="Calibri" panose="020F0502020204030204" pitchFamily="34" charset="0"/>
                <a:ea typeface="Calibri" panose="020F0502020204030204" pitchFamily="34" charset="0"/>
              </a:rPr>
              <a:t>Reuse inventory </a:t>
            </a:r>
            <a:r>
              <a:rPr lang="en-US" sz="1600" dirty="0">
                <a:solidFill>
                  <a:srgbClr val="000000"/>
                </a:solidFill>
                <a:latin typeface="Calibri" panose="020F0502020204030204" pitchFamily="34" charset="0"/>
                <a:ea typeface="Calibri" panose="020F0502020204030204" pitchFamily="34" charset="0"/>
              </a:rPr>
              <a:t>as part of demolition follow-up plan (ism Tracimat)</a:t>
            </a:r>
            <a:br>
              <a:rPr lang="nl-NL" sz="1600" dirty="0">
                <a:solidFill>
                  <a:srgbClr val="000000"/>
                </a:solidFill>
                <a:latin typeface="Calibri" panose="020F0502020204030204" pitchFamily="34" charset="0"/>
                <a:ea typeface="Calibri" panose="020F0502020204030204" pitchFamily="34" charset="0"/>
              </a:rPr>
            </a:br>
            <a:endParaRPr lang="nl-NL" sz="1600" dirty="0">
              <a:solidFill>
                <a:srgbClr val="000000"/>
              </a:solidFill>
              <a:latin typeface="Calibri" panose="020F0502020204030204" pitchFamily="34" charset="0"/>
              <a:ea typeface="Calibri" panose="020F0502020204030204" pitchFamily="34" charset="0"/>
            </a:endParaRPr>
          </a:p>
          <a:p>
            <a:pPr marL="285750" indent="-285750" fontAlgn="ctr">
              <a:buFont typeface="Arial" panose="020B0604020202020204" pitchFamily="34" charset="0"/>
              <a:buChar char="•"/>
            </a:pPr>
            <a:r>
              <a:rPr lang="en-US" sz="1600" b="1" dirty="0">
                <a:solidFill>
                  <a:srgbClr val="000000"/>
                </a:solidFill>
                <a:latin typeface="Calibri" panose="020F0502020204030204" pitchFamily="34" charset="0"/>
              </a:rPr>
              <a:t>Digital platforms</a:t>
            </a:r>
            <a:r>
              <a:rPr lang="en-US" sz="1600" dirty="0">
                <a:solidFill>
                  <a:srgbClr val="000000"/>
                </a:solidFill>
                <a:latin typeface="Calibri" panose="020F0502020204030204" pitchFamily="34" charset="0"/>
              </a:rPr>
              <a:t>: oversight over </a:t>
            </a:r>
            <a:r>
              <a:rPr lang="en-US" sz="1600" dirty="0" err="1">
                <a:solidFill>
                  <a:srgbClr val="000000"/>
                </a:solidFill>
                <a:latin typeface="Calibri" panose="020F0502020204030204" pitchFamily="34" charset="0"/>
              </a:rPr>
              <a:t>existings</a:t>
            </a:r>
            <a:r>
              <a:rPr lang="en-US" sz="1600" dirty="0">
                <a:solidFill>
                  <a:srgbClr val="000000"/>
                </a:solidFill>
                <a:latin typeface="Calibri" panose="020F0502020204030204" pitchFamily="34" charset="0"/>
              </a:rPr>
              <a:t> platforms</a:t>
            </a:r>
            <a:br>
              <a:rPr lang="nl-BE" sz="1600" dirty="0">
                <a:solidFill>
                  <a:srgbClr val="000000"/>
                </a:solidFill>
                <a:latin typeface="Calibri" panose="020F0502020204030204" pitchFamily="34" charset="0"/>
              </a:rPr>
            </a:br>
            <a:endParaRPr lang="nl-BE" sz="1600" dirty="0">
              <a:solidFill>
                <a:srgbClr val="000000"/>
              </a:solidFill>
              <a:latin typeface="Calibri" panose="020F0502020204030204" pitchFamily="34" charset="0"/>
            </a:endParaRPr>
          </a:p>
          <a:p>
            <a:pPr marL="285750" indent="-285750" fontAlgn="ctr">
              <a:buFont typeface="Arial" panose="020B0604020202020204" pitchFamily="34" charset="0"/>
              <a:buChar char="•"/>
            </a:pPr>
            <a:r>
              <a:rPr lang="nl-BE" sz="1600" dirty="0" err="1">
                <a:solidFill>
                  <a:srgbClr val="000000"/>
                </a:solidFill>
                <a:latin typeface="Calibri" panose="020F0502020204030204" pitchFamily="34" charset="0"/>
              </a:rPr>
              <a:t>Proposal</a:t>
            </a:r>
            <a:r>
              <a:rPr lang="nl-BE" sz="1600" dirty="0">
                <a:solidFill>
                  <a:srgbClr val="000000"/>
                </a:solidFill>
                <a:latin typeface="Calibri" panose="020F0502020204030204" pitchFamily="34" charset="0"/>
              </a:rPr>
              <a:t> VLAREMA </a:t>
            </a:r>
            <a:r>
              <a:rPr lang="nl-BE" sz="1600" b="1" dirty="0">
                <a:solidFill>
                  <a:srgbClr val="000000"/>
                </a:solidFill>
                <a:latin typeface="Calibri" panose="020F0502020204030204" pitchFamily="34" charset="0"/>
              </a:rPr>
              <a:t>interim storage - part </a:t>
            </a:r>
            <a:r>
              <a:rPr lang="nl-BE" sz="1600" b="1" dirty="0" err="1">
                <a:solidFill>
                  <a:srgbClr val="000000"/>
                </a:solidFill>
                <a:latin typeface="Calibri" panose="020F0502020204030204" pitchFamily="34" charset="0"/>
              </a:rPr>
              <a:t>reuse</a:t>
            </a:r>
            <a:br>
              <a:rPr lang="nl-BE" sz="1600" dirty="0">
                <a:solidFill>
                  <a:srgbClr val="000000"/>
                </a:solidFill>
                <a:latin typeface="Calibri" panose="020F0502020204030204" pitchFamily="34" charset="0"/>
              </a:rPr>
            </a:br>
            <a:endParaRPr lang="nl-BE" sz="1600" dirty="0">
              <a:solidFill>
                <a:srgbClr val="000000"/>
              </a:solidFill>
              <a:latin typeface="Calibri" panose="020F0502020204030204" pitchFamily="34" charset="0"/>
            </a:endParaRPr>
          </a:p>
          <a:p>
            <a:pPr marL="285750" indent="-285750" fontAlgn="ctr">
              <a:buFont typeface="Arial" panose="020B0604020202020204" pitchFamily="34" charset="0"/>
              <a:buChar char="•"/>
            </a:pPr>
            <a:r>
              <a:rPr lang="en-US" sz="1600" dirty="0">
                <a:solidFill>
                  <a:srgbClr val="000000"/>
                </a:solidFill>
                <a:latin typeface="Calibri" panose="020F0502020204030204" pitchFamily="34" charset="0"/>
              </a:rPr>
              <a:t>Reuse &lt;-&gt; legislation hazardous substances (e.g. F-gases in foam insulation materials)</a:t>
            </a:r>
            <a:br>
              <a:rPr lang="en-US" sz="1600" dirty="0">
                <a:solidFill>
                  <a:srgbClr val="000000"/>
                </a:solidFill>
                <a:latin typeface="Calibri" panose="020F0502020204030204" pitchFamily="34" charset="0"/>
              </a:rPr>
            </a:br>
            <a:endParaRPr lang="en-US" sz="1600" dirty="0">
              <a:solidFill>
                <a:srgbClr val="000000"/>
              </a:solidFill>
              <a:latin typeface="Calibri" panose="020F0502020204030204" pitchFamily="34" charset="0"/>
            </a:endParaRPr>
          </a:p>
          <a:p>
            <a:pPr marL="285750" indent="-285750" fontAlgn="ctr">
              <a:buFont typeface="Arial" panose="020B0604020202020204" pitchFamily="34" charset="0"/>
              <a:buChar char="•"/>
            </a:pPr>
            <a:r>
              <a:rPr lang="en-US" sz="1600" dirty="0">
                <a:solidFill>
                  <a:srgbClr val="000000"/>
                </a:solidFill>
                <a:latin typeface="Calibri" panose="020F0502020204030204" pitchFamily="34" charset="0"/>
                <a:ea typeface="Calibri" panose="020F0502020204030204" pitchFamily="34" charset="0"/>
              </a:rPr>
              <a:t>Opportunities for reuse in specifications, e.g. </a:t>
            </a:r>
            <a:r>
              <a:rPr lang="en-US" sz="1600" b="1" dirty="0">
                <a:solidFill>
                  <a:srgbClr val="000000"/>
                </a:solidFill>
                <a:latin typeface="Calibri" panose="020F0502020204030204" pitchFamily="34" charset="0"/>
                <a:ea typeface="Calibri" panose="020F0502020204030204" pitchFamily="34" charset="0"/>
              </a:rPr>
              <a:t>Standard tender specification </a:t>
            </a:r>
            <a:r>
              <a:rPr lang="en-US" sz="1600" dirty="0">
                <a:solidFill>
                  <a:srgbClr val="000000"/>
                </a:solidFill>
                <a:latin typeface="Calibri" panose="020F0502020204030204" pitchFamily="34" charset="0"/>
                <a:ea typeface="Calibri" panose="020F0502020204030204" pitchFamily="34" charset="0"/>
              </a:rPr>
              <a:t>for demolition works</a:t>
            </a:r>
            <a:br>
              <a:rPr lang="nl-BE" sz="1600" dirty="0">
                <a:solidFill>
                  <a:srgbClr val="000000"/>
                </a:solidFill>
                <a:effectLst/>
                <a:latin typeface="Calibri" panose="020F0502020204030204" pitchFamily="34" charset="0"/>
              </a:rPr>
            </a:br>
            <a:br>
              <a:rPr lang="nl-BE" sz="1600" dirty="0">
                <a:solidFill>
                  <a:srgbClr val="000000"/>
                </a:solidFill>
                <a:effectLst/>
                <a:latin typeface="Calibri" panose="020F0502020204030204" pitchFamily="34" charset="0"/>
              </a:rPr>
            </a:br>
            <a:br>
              <a:rPr lang="nl-BE" sz="1600" dirty="0">
                <a:solidFill>
                  <a:srgbClr val="000000"/>
                </a:solidFill>
                <a:effectLst/>
                <a:latin typeface="Calibri" panose="020F0502020204030204" pitchFamily="34" charset="0"/>
              </a:rPr>
            </a:br>
            <a:endParaRPr lang="nl-BE" sz="1600" dirty="0">
              <a:solidFill>
                <a:srgbClr val="000000"/>
              </a:solidFill>
              <a:effectLst/>
              <a:latin typeface="Calibri" panose="020F0502020204030204" pitchFamily="34" charset="0"/>
            </a:endParaRPr>
          </a:p>
        </p:txBody>
      </p:sp>
      <p:sp>
        <p:nvSpPr>
          <p:cNvPr id="2" name="Tekstvak 9">
            <a:extLst>
              <a:ext uri="{FF2B5EF4-FFF2-40B4-BE49-F238E27FC236}">
                <a16:creationId xmlns:a16="http://schemas.microsoft.com/office/drawing/2014/main" id="{6B4CD85D-A9B5-B348-9B0B-6661DD845440}"/>
              </a:ext>
            </a:extLst>
          </p:cNvPr>
          <p:cNvSpPr txBox="1"/>
          <p:nvPr/>
        </p:nvSpPr>
        <p:spPr>
          <a:xfrm>
            <a:off x="882869" y="656739"/>
            <a:ext cx="6096000" cy="769441"/>
          </a:xfrm>
          <a:prstGeom prst="rect">
            <a:avLst/>
          </a:prstGeom>
          <a:noFill/>
        </p:spPr>
        <p:txBody>
          <a:bodyPr wrap="square" lIns="91440" tIns="45720" rIns="91440" bIns="45720" anchor="t">
            <a:spAutoFit/>
          </a:bodyPr>
          <a:lstStyle/>
          <a:p>
            <a:pPr marL="0" indent="0" algn="just">
              <a:buNone/>
            </a:pPr>
            <a:r>
              <a:rPr lang="nl-NL" sz="2200" b="1" dirty="0" err="1">
                <a:latin typeface="+mj-lt"/>
              </a:rPr>
              <a:t>Where</a:t>
            </a:r>
            <a:r>
              <a:rPr lang="nl-NL" sz="2200" b="1" dirty="0">
                <a:latin typeface="+mj-lt"/>
              </a:rPr>
              <a:t> are we </a:t>
            </a:r>
            <a:r>
              <a:rPr lang="nl-NL" sz="2200" b="1" dirty="0" err="1">
                <a:latin typeface="+mj-lt"/>
              </a:rPr>
              <a:t>working</a:t>
            </a:r>
            <a:r>
              <a:rPr lang="nl-NL" sz="2200" b="1" dirty="0">
                <a:latin typeface="+mj-lt"/>
              </a:rPr>
              <a:t> on?</a:t>
            </a:r>
          </a:p>
          <a:p>
            <a:pPr marL="0" indent="0" algn="just">
              <a:buNone/>
            </a:pPr>
            <a:endParaRPr lang="nl-NL" sz="2200" dirty="0">
              <a:latin typeface="+mj-lt"/>
            </a:endParaRPr>
          </a:p>
        </p:txBody>
      </p:sp>
    </p:spTree>
    <p:extLst>
      <p:ext uri="{BB962C8B-B14F-4D97-AF65-F5344CB8AC3E}">
        <p14:creationId xmlns:p14="http://schemas.microsoft.com/office/powerpoint/2010/main" val="389424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 name="Afbeelding 83">
            <a:extLst>
              <a:ext uri="{FF2B5EF4-FFF2-40B4-BE49-F238E27FC236}">
                <a16:creationId xmlns:a16="http://schemas.microsoft.com/office/drawing/2014/main" id="{38A67B10-7154-D09E-C444-4F2D69FCF3C3}"/>
              </a:ext>
            </a:extLst>
          </p:cNvPr>
          <p:cNvPicPr>
            <a:picLocks noChangeAspect="1"/>
          </p:cNvPicPr>
          <p:nvPr/>
        </p:nvPicPr>
        <p:blipFill>
          <a:blip r:embed="rId2"/>
          <a:stretch>
            <a:fillRect/>
          </a:stretch>
        </p:blipFill>
        <p:spPr>
          <a:xfrm>
            <a:off x="8904285" y="2953931"/>
            <a:ext cx="3061682" cy="2158485"/>
          </a:xfrm>
          <a:prstGeom prst="rect">
            <a:avLst/>
          </a:prstGeom>
          <a:noFill/>
        </p:spPr>
      </p:pic>
      <p:grpSp>
        <p:nvGrpSpPr>
          <p:cNvPr id="3" name="Groep 2">
            <a:extLst>
              <a:ext uri="{FF2B5EF4-FFF2-40B4-BE49-F238E27FC236}">
                <a16:creationId xmlns:a16="http://schemas.microsoft.com/office/drawing/2014/main" id="{AC1C163A-7FA6-78FD-71D5-CBCCC5375FC8}"/>
              </a:ext>
            </a:extLst>
          </p:cNvPr>
          <p:cNvGrpSpPr/>
          <p:nvPr/>
        </p:nvGrpSpPr>
        <p:grpSpPr>
          <a:xfrm>
            <a:off x="1395371" y="-26602"/>
            <a:ext cx="7020000" cy="6912000"/>
            <a:chOff x="2092098" y="976378"/>
            <a:chExt cx="4993779" cy="4905245"/>
          </a:xfrm>
        </p:grpSpPr>
        <p:grpSp>
          <p:nvGrpSpPr>
            <p:cNvPr id="4" name="Groep 3">
              <a:extLst>
                <a:ext uri="{FF2B5EF4-FFF2-40B4-BE49-F238E27FC236}">
                  <a16:creationId xmlns:a16="http://schemas.microsoft.com/office/drawing/2014/main" id="{17794769-02EA-FE79-8BED-8D489EF10167}"/>
                </a:ext>
              </a:extLst>
            </p:cNvPr>
            <p:cNvGrpSpPr/>
            <p:nvPr/>
          </p:nvGrpSpPr>
          <p:grpSpPr>
            <a:xfrm>
              <a:off x="2092098" y="976378"/>
              <a:ext cx="4939393" cy="4905245"/>
              <a:chOff x="2092098" y="976378"/>
              <a:chExt cx="4939393" cy="4905245"/>
            </a:xfrm>
          </p:grpSpPr>
          <p:pic>
            <p:nvPicPr>
              <p:cNvPr id="77" name="Afbeelding 76">
                <a:extLst>
                  <a:ext uri="{FF2B5EF4-FFF2-40B4-BE49-F238E27FC236}">
                    <a16:creationId xmlns:a16="http://schemas.microsoft.com/office/drawing/2014/main" id="{EACD8888-187A-63FA-5974-237CA37D6E66}"/>
                  </a:ext>
                </a:extLst>
              </p:cNvPr>
              <p:cNvPicPr>
                <a:picLocks noChangeAspect="1"/>
              </p:cNvPicPr>
              <p:nvPr/>
            </p:nvPicPr>
            <p:blipFill rotWithShape="1">
              <a:blip r:embed="rId3"/>
              <a:srcRect l="13840" r="14137"/>
              <a:stretch/>
            </p:blipFill>
            <p:spPr>
              <a:xfrm>
                <a:off x="2092098" y="976378"/>
                <a:ext cx="4939393" cy="4905245"/>
              </a:xfrm>
              <a:prstGeom prst="rect">
                <a:avLst/>
              </a:prstGeom>
            </p:spPr>
          </p:pic>
          <p:sp>
            <p:nvSpPr>
              <p:cNvPr id="78" name="Ovaal 77">
                <a:extLst>
                  <a:ext uri="{FF2B5EF4-FFF2-40B4-BE49-F238E27FC236}">
                    <a16:creationId xmlns:a16="http://schemas.microsoft.com/office/drawing/2014/main" id="{33CD1CB7-9FFF-4DFD-8808-7FFCE0968DBF}"/>
                  </a:ext>
                </a:extLst>
              </p:cNvPr>
              <p:cNvSpPr/>
              <p:nvPr/>
            </p:nvSpPr>
            <p:spPr>
              <a:xfrm>
                <a:off x="3361540" y="2218540"/>
                <a:ext cx="2420357" cy="2420357"/>
              </a:xfrm>
              <a:prstGeom prst="ellips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l-BE" sz="1000"/>
              </a:p>
            </p:txBody>
          </p:sp>
        </p:grpSp>
        <p:sp>
          <p:nvSpPr>
            <p:cNvPr id="5" name="Tekstvak 4">
              <a:extLst>
                <a:ext uri="{FF2B5EF4-FFF2-40B4-BE49-F238E27FC236}">
                  <a16:creationId xmlns:a16="http://schemas.microsoft.com/office/drawing/2014/main" id="{3C225C3F-3B34-D68E-DD2C-1DD366BDACDA}"/>
                </a:ext>
              </a:extLst>
            </p:cNvPr>
            <p:cNvSpPr txBox="1"/>
            <p:nvPr/>
          </p:nvSpPr>
          <p:spPr>
            <a:xfrm>
              <a:off x="5259458" y="2226876"/>
              <a:ext cx="151824" cy="218820"/>
            </a:xfrm>
            <a:prstGeom prst="rect">
              <a:avLst/>
            </a:prstGeom>
            <a:noFill/>
          </p:spPr>
          <p:txBody>
            <a:bodyPr wrap="square">
              <a:spAutoFit/>
            </a:bodyPr>
            <a:lstStyle/>
            <a:p>
              <a:r>
                <a:rPr lang="nl-BE" sz="1400" b="1">
                  <a:solidFill>
                    <a:srgbClr val="FFFFFF"/>
                  </a:solidFill>
                  <a:latin typeface="FlandersArtSans-Bold" panose="00000800000000000000" pitchFamily="2" charset="0"/>
                </a:rPr>
                <a:t>1</a:t>
              </a:r>
              <a:endParaRPr lang="nl-BE" sz="1400"/>
            </a:p>
          </p:txBody>
        </p:sp>
        <p:sp>
          <p:nvSpPr>
            <p:cNvPr id="6" name="Tekstvak 5">
              <a:extLst>
                <a:ext uri="{FF2B5EF4-FFF2-40B4-BE49-F238E27FC236}">
                  <a16:creationId xmlns:a16="http://schemas.microsoft.com/office/drawing/2014/main" id="{A94D2EDF-59F4-43BE-69C6-834A77A68285}"/>
                </a:ext>
              </a:extLst>
            </p:cNvPr>
            <p:cNvSpPr txBox="1"/>
            <p:nvPr/>
          </p:nvSpPr>
          <p:spPr>
            <a:xfrm>
              <a:off x="5747922" y="2971341"/>
              <a:ext cx="174875" cy="218820"/>
            </a:xfrm>
            <a:prstGeom prst="rect">
              <a:avLst/>
            </a:prstGeom>
            <a:noFill/>
          </p:spPr>
          <p:txBody>
            <a:bodyPr wrap="square">
              <a:spAutoFit/>
            </a:bodyPr>
            <a:lstStyle/>
            <a:p>
              <a:r>
                <a:rPr lang="nl-BE" sz="1400" b="1">
                  <a:solidFill>
                    <a:srgbClr val="FFFFFF"/>
                  </a:solidFill>
                  <a:latin typeface="FlandersArtSans-Bold" panose="00000800000000000000" pitchFamily="2" charset="0"/>
                </a:rPr>
                <a:t>2</a:t>
              </a:r>
              <a:endParaRPr lang="nl-BE" sz="1400"/>
            </a:p>
          </p:txBody>
        </p:sp>
        <p:sp>
          <p:nvSpPr>
            <p:cNvPr id="7" name="Tekstvak 6">
              <a:extLst>
                <a:ext uri="{FF2B5EF4-FFF2-40B4-BE49-F238E27FC236}">
                  <a16:creationId xmlns:a16="http://schemas.microsoft.com/office/drawing/2014/main" id="{F81B1ADE-3A9D-D2E8-EB2E-5BD533B67708}"/>
                </a:ext>
              </a:extLst>
            </p:cNvPr>
            <p:cNvSpPr txBox="1"/>
            <p:nvPr/>
          </p:nvSpPr>
          <p:spPr>
            <a:xfrm>
              <a:off x="4503543" y="1042201"/>
              <a:ext cx="466743" cy="284466"/>
            </a:xfrm>
            <a:prstGeom prst="rect">
              <a:avLst/>
            </a:prstGeom>
            <a:noFill/>
          </p:spPr>
          <p:txBody>
            <a:bodyPr wrap="square">
              <a:spAutoFit/>
            </a:bodyPr>
            <a:lstStyle/>
            <a:p>
              <a:pPr algn="ctr"/>
              <a:r>
                <a:rPr lang="nl-NL" sz="500">
                  <a:solidFill>
                    <a:schemeClr val="bg1"/>
                  </a:solidFill>
                  <a:latin typeface="Flanders Art Sans" panose="00000500000000000000" pitchFamily="50" charset="0"/>
                </a:rPr>
                <a:t>1.1</a:t>
              </a:r>
              <a:br>
                <a:rPr lang="nl-NL" sz="500">
                  <a:solidFill>
                    <a:schemeClr val="bg1"/>
                  </a:solidFill>
                  <a:latin typeface="Flanders Art Sans" panose="00000500000000000000" pitchFamily="50" charset="0"/>
                </a:rPr>
              </a:br>
              <a:r>
                <a:rPr lang="nl-NL" sz="500">
                  <a:solidFill>
                    <a:schemeClr val="bg1"/>
                  </a:solidFill>
                  <a:latin typeface="Flanders Art Sans" panose="00000500000000000000" pitchFamily="50" charset="0"/>
                </a:rPr>
                <a:t>Uitrol van sloopopvolging</a:t>
              </a:r>
            </a:p>
            <a:p>
              <a:pPr algn="ctr"/>
              <a:r>
                <a:rPr lang="nl-NL" sz="500">
                  <a:solidFill>
                    <a:schemeClr val="bg1"/>
                  </a:solidFill>
                  <a:latin typeface="Flanders Art Sans" panose="00000500000000000000" pitchFamily="50" charset="0"/>
                </a:rPr>
                <a:t>begeleiden</a:t>
              </a:r>
              <a:endParaRPr lang="nl-BE" sz="500">
                <a:solidFill>
                  <a:schemeClr val="bg1"/>
                </a:solidFill>
                <a:latin typeface="Flanders Art Sans" panose="00000500000000000000" pitchFamily="50" charset="0"/>
              </a:endParaRPr>
            </a:p>
          </p:txBody>
        </p:sp>
        <p:sp>
          <p:nvSpPr>
            <p:cNvPr id="8" name="Tekstvak 7">
              <a:extLst>
                <a:ext uri="{FF2B5EF4-FFF2-40B4-BE49-F238E27FC236}">
                  <a16:creationId xmlns:a16="http://schemas.microsoft.com/office/drawing/2014/main" id="{97729784-F710-8946-7C1C-EDF479CBC1EA}"/>
                </a:ext>
              </a:extLst>
            </p:cNvPr>
            <p:cNvSpPr txBox="1"/>
            <p:nvPr/>
          </p:nvSpPr>
          <p:spPr>
            <a:xfrm>
              <a:off x="4925413" y="1132349"/>
              <a:ext cx="415177" cy="339171"/>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1.2</a:t>
              </a:r>
              <a:br>
                <a:rPr lang="nl-NL" sz="500" b="0">
                  <a:latin typeface="Flanders Art Sans" panose="00000500000000000000" pitchFamily="50" charset="0"/>
                </a:rPr>
              </a:br>
              <a:r>
                <a:rPr lang="nl-NL" sz="500" b="0">
                  <a:latin typeface="Flanders Art Sans" panose="00000500000000000000" pitchFamily="50" charset="0"/>
                </a:rPr>
                <a:t>Gesorteerd bouw- en sloopmateriaal beheren</a:t>
              </a:r>
              <a:endParaRPr lang="nl-BE" sz="500" b="0">
                <a:latin typeface="Flanders Art Sans" panose="00000500000000000000" pitchFamily="50" charset="0"/>
              </a:endParaRPr>
            </a:p>
          </p:txBody>
        </p:sp>
        <p:sp>
          <p:nvSpPr>
            <p:cNvPr id="9" name="Tekstvak 8">
              <a:extLst>
                <a:ext uri="{FF2B5EF4-FFF2-40B4-BE49-F238E27FC236}">
                  <a16:creationId xmlns:a16="http://schemas.microsoft.com/office/drawing/2014/main" id="{482393EC-E000-44A2-0BFE-5F0D0D2B1B10}"/>
                </a:ext>
              </a:extLst>
            </p:cNvPr>
            <p:cNvSpPr txBox="1"/>
            <p:nvPr/>
          </p:nvSpPr>
          <p:spPr>
            <a:xfrm>
              <a:off x="5658690" y="3905387"/>
              <a:ext cx="151824" cy="218820"/>
            </a:xfrm>
            <a:prstGeom prst="rect">
              <a:avLst/>
            </a:prstGeom>
            <a:noFill/>
          </p:spPr>
          <p:txBody>
            <a:bodyPr wrap="square">
              <a:spAutoFit/>
            </a:bodyPr>
            <a:lstStyle/>
            <a:p>
              <a:r>
                <a:rPr lang="nl-BE" sz="1400" b="1">
                  <a:solidFill>
                    <a:srgbClr val="FFFFFF"/>
                  </a:solidFill>
                  <a:latin typeface="FlandersArtSans-Bold" panose="00000800000000000000" pitchFamily="2" charset="0"/>
                </a:rPr>
                <a:t>3</a:t>
              </a:r>
              <a:endParaRPr lang="nl-BE" sz="1400"/>
            </a:p>
          </p:txBody>
        </p:sp>
        <p:sp>
          <p:nvSpPr>
            <p:cNvPr id="10" name="Tekstvak 9">
              <a:extLst>
                <a:ext uri="{FF2B5EF4-FFF2-40B4-BE49-F238E27FC236}">
                  <a16:creationId xmlns:a16="http://schemas.microsoft.com/office/drawing/2014/main" id="{0D31715B-586E-C989-8EA7-6D31F40A2DE9}"/>
                </a:ext>
              </a:extLst>
            </p:cNvPr>
            <p:cNvSpPr txBox="1"/>
            <p:nvPr/>
          </p:nvSpPr>
          <p:spPr>
            <a:xfrm>
              <a:off x="5002792" y="4518949"/>
              <a:ext cx="151824" cy="218820"/>
            </a:xfrm>
            <a:prstGeom prst="rect">
              <a:avLst/>
            </a:prstGeom>
            <a:noFill/>
          </p:spPr>
          <p:txBody>
            <a:bodyPr wrap="square">
              <a:spAutoFit/>
            </a:bodyPr>
            <a:lstStyle/>
            <a:p>
              <a:r>
                <a:rPr lang="nl-BE" sz="1400" b="1">
                  <a:solidFill>
                    <a:srgbClr val="FFFFFF"/>
                  </a:solidFill>
                  <a:latin typeface="FlandersArtSans-Bold" panose="00000800000000000000" pitchFamily="2" charset="0"/>
                </a:rPr>
                <a:t>4</a:t>
              </a:r>
              <a:endParaRPr lang="nl-BE" sz="1400"/>
            </a:p>
          </p:txBody>
        </p:sp>
        <p:sp>
          <p:nvSpPr>
            <p:cNvPr id="11" name="Tekstvak 10">
              <a:extLst>
                <a:ext uri="{FF2B5EF4-FFF2-40B4-BE49-F238E27FC236}">
                  <a16:creationId xmlns:a16="http://schemas.microsoft.com/office/drawing/2014/main" id="{67FA6764-DB6C-F2D3-3375-29826D75533B}"/>
                </a:ext>
              </a:extLst>
            </p:cNvPr>
            <p:cNvSpPr txBox="1"/>
            <p:nvPr/>
          </p:nvSpPr>
          <p:spPr>
            <a:xfrm>
              <a:off x="4110597" y="4570184"/>
              <a:ext cx="151824" cy="218820"/>
            </a:xfrm>
            <a:prstGeom prst="rect">
              <a:avLst/>
            </a:prstGeom>
            <a:noFill/>
          </p:spPr>
          <p:txBody>
            <a:bodyPr wrap="square">
              <a:spAutoFit/>
            </a:bodyPr>
            <a:lstStyle/>
            <a:p>
              <a:r>
                <a:rPr lang="nl-BE" sz="1400" b="1">
                  <a:solidFill>
                    <a:srgbClr val="FFFFFF"/>
                  </a:solidFill>
                  <a:latin typeface="FlandersArtSans-Bold" panose="00000800000000000000" pitchFamily="2" charset="0"/>
                </a:rPr>
                <a:t>5</a:t>
              </a:r>
              <a:endParaRPr lang="nl-BE" sz="1400"/>
            </a:p>
          </p:txBody>
        </p:sp>
        <p:sp>
          <p:nvSpPr>
            <p:cNvPr id="12" name="Tekstvak 11">
              <a:extLst>
                <a:ext uri="{FF2B5EF4-FFF2-40B4-BE49-F238E27FC236}">
                  <a16:creationId xmlns:a16="http://schemas.microsoft.com/office/drawing/2014/main" id="{47EBC78A-22F9-367E-66CD-34BF771D4974}"/>
                </a:ext>
              </a:extLst>
            </p:cNvPr>
            <p:cNvSpPr txBox="1"/>
            <p:nvPr/>
          </p:nvSpPr>
          <p:spPr>
            <a:xfrm>
              <a:off x="3395957" y="4027779"/>
              <a:ext cx="151824" cy="218820"/>
            </a:xfrm>
            <a:prstGeom prst="rect">
              <a:avLst/>
            </a:prstGeom>
            <a:noFill/>
          </p:spPr>
          <p:txBody>
            <a:bodyPr wrap="square">
              <a:spAutoFit/>
            </a:bodyPr>
            <a:lstStyle/>
            <a:p>
              <a:r>
                <a:rPr lang="nl-BE" sz="1400" b="1">
                  <a:solidFill>
                    <a:srgbClr val="FFFFFF"/>
                  </a:solidFill>
                  <a:latin typeface="FlandersArtSans-Bold" panose="00000800000000000000" pitchFamily="2" charset="0"/>
                </a:rPr>
                <a:t>6</a:t>
              </a:r>
              <a:endParaRPr lang="nl-BE" sz="1400"/>
            </a:p>
          </p:txBody>
        </p:sp>
        <p:sp>
          <p:nvSpPr>
            <p:cNvPr id="13" name="Tekstvak 12">
              <a:extLst>
                <a:ext uri="{FF2B5EF4-FFF2-40B4-BE49-F238E27FC236}">
                  <a16:creationId xmlns:a16="http://schemas.microsoft.com/office/drawing/2014/main" id="{C415C742-9F4B-1803-FC05-DEECF8E2DBA2}"/>
                </a:ext>
              </a:extLst>
            </p:cNvPr>
            <p:cNvSpPr txBox="1"/>
            <p:nvPr/>
          </p:nvSpPr>
          <p:spPr>
            <a:xfrm>
              <a:off x="3192694" y="3198920"/>
              <a:ext cx="151824" cy="218820"/>
            </a:xfrm>
            <a:prstGeom prst="rect">
              <a:avLst/>
            </a:prstGeom>
            <a:noFill/>
          </p:spPr>
          <p:txBody>
            <a:bodyPr wrap="square">
              <a:spAutoFit/>
            </a:bodyPr>
            <a:lstStyle/>
            <a:p>
              <a:r>
                <a:rPr lang="nl-BE" sz="1400" b="1">
                  <a:solidFill>
                    <a:srgbClr val="FFFFFF"/>
                  </a:solidFill>
                  <a:latin typeface="FlandersArtSans-Bold" panose="00000800000000000000" pitchFamily="2" charset="0"/>
                </a:rPr>
                <a:t>7</a:t>
              </a:r>
              <a:endParaRPr lang="nl-BE" sz="1400"/>
            </a:p>
          </p:txBody>
        </p:sp>
        <p:sp>
          <p:nvSpPr>
            <p:cNvPr id="14" name="Tekstvak 13">
              <a:extLst>
                <a:ext uri="{FF2B5EF4-FFF2-40B4-BE49-F238E27FC236}">
                  <a16:creationId xmlns:a16="http://schemas.microsoft.com/office/drawing/2014/main" id="{E43F31EB-2588-5691-B83A-FA90B156F0E6}"/>
                </a:ext>
              </a:extLst>
            </p:cNvPr>
            <p:cNvSpPr txBox="1"/>
            <p:nvPr/>
          </p:nvSpPr>
          <p:spPr>
            <a:xfrm>
              <a:off x="3578761" y="2362996"/>
              <a:ext cx="151824" cy="218820"/>
            </a:xfrm>
            <a:prstGeom prst="rect">
              <a:avLst/>
            </a:prstGeom>
            <a:noFill/>
          </p:spPr>
          <p:txBody>
            <a:bodyPr wrap="square">
              <a:spAutoFit/>
            </a:bodyPr>
            <a:lstStyle/>
            <a:p>
              <a:r>
                <a:rPr lang="nl-BE" sz="1400" b="1">
                  <a:solidFill>
                    <a:srgbClr val="FFFFFF"/>
                  </a:solidFill>
                  <a:latin typeface="FlandersArtSans-Bold" panose="00000800000000000000" pitchFamily="2" charset="0"/>
                </a:rPr>
                <a:t>8</a:t>
              </a:r>
              <a:endParaRPr lang="nl-BE" sz="1400"/>
            </a:p>
          </p:txBody>
        </p:sp>
        <p:sp>
          <p:nvSpPr>
            <p:cNvPr id="15" name="Tekstvak 14">
              <a:extLst>
                <a:ext uri="{FF2B5EF4-FFF2-40B4-BE49-F238E27FC236}">
                  <a16:creationId xmlns:a16="http://schemas.microsoft.com/office/drawing/2014/main" id="{E8DC7530-8C28-B4EA-DECD-1FE4E76CC8CA}"/>
                </a:ext>
              </a:extLst>
            </p:cNvPr>
            <p:cNvSpPr txBox="1"/>
            <p:nvPr/>
          </p:nvSpPr>
          <p:spPr>
            <a:xfrm rot="7182751">
              <a:off x="3307432" y="2813698"/>
              <a:ext cx="760360" cy="208231"/>
            </a:xfrm>
            <a:prstGeom prst="rect">
              <a:avLst/>
            </a:prstGeom>
            <a:noFill/>
          </p:spPr>
          <p:txBody>
            <a:bodyPr wrap="square">
              <a:spAutoFit/>
            </a:bodyPr>
            <a:lstStyle>
              <a:defPPr>
                <a:defRPr lang="en-US"/>
              </a:defPPr>
              <a:lvl1pPr algn="ctr">
                <a:defRPr sz="1200" b="1" i="0" u="none" strike="noStrike" baseline="0">
                  <a:solidFill>
                    <a:srgbClr val="FFFFFF"/>
                  </a:solidFill>
                  <a:latin typeface="FlandersArtSans-Bold" panose="00000800000000000000" pitchFamily="2" charset="0"/>
                </a:defRPr>
              </a:lvl1pPr>
            </a:lstStyle>
            <a:p>
              <a:r>
                <a:rPr lang="nl-BE" sz="700"/>
                <a:t>SENSIBILISERING EN OPLEIDING</a:t>
              </a:r>
            </a:p>
          </p:txBody>
        </p:sp>
        <p:sp>
          <p:nvSpPr>
            <p:cNvPr id="16" name="Tekstvak 15">
              <a:extLst>
                <a:ext uri="{FF2B5EF4-FFF2-40B4-BE49-F238E27FC236}">
                  <a16:creationId xmlns:a16="http://schemas.microsoft.com/office/drawing/2014/main" id="{1CD83A97-5A0B-432C-3F97-E685A6CE86E2}"/>
                </a:ext>
              </a:extLst>
            </p:cNvPr>
            <p:cNvSpPr txBox="1"/>
            <p:nvPr/>
          </p:nvSpPr>
          <p:spPr>
            <a:xfrm>
              <a:off x="4404143" y="2000692"/>
              <a:ext cx="151824" cy="218820"/>
            </a:xfrm>
            <a:prstGeom prst="rect">
              <a:avLst/>
            </a:prstGeom>
            <a:noFill/>
          </p:spPr>
          <p:txBody>
            <a:bodyPr wrap="square">
              <a:spAutoFit/>
            </a:bodyPr>
            <a:lstStyle/>
            <a:p>
              <a:r>
                <a:rPr lang="nl-BE" sz="1400" b="1">
                  <a:solidFill>
                    <a:srgbClr val="FFFFFF"/>
                  </a:solidFill>
                  <a:latin typeface="FlandersArtSans-Bold" panose="00000800000000000000" pitchFamily="2" charset="0"/>
                </a:rPr>
                <a:t>9</a:t>
              </a:r>
              <a:endParaRPr lang="nl-BE" sz="1400"/>
            </a:p>
          </p:txBody>
        </p:sp>
        <p:sp>
          <p:nvSpPr>
            <p:cNvPr id="17" name="Tekstvak 16">
              <a:extLst>
                <a:ext uri="{FF2B5EF4-FFF2-40B4-BE49-F238E27FC236}">
                  <a16:creationId xmlns:a16="http://schemas.microsoft.com/office/drawing/2014/main" id="{E664983C-98EC-9893-4B58-1896AF284E8B}"/>
                </a:ext>
              </a:extLst>
            </p:cNvPr>
            <p:cNvSpPr txBox="1"/>
            <p:nvPr/>
          </p:nvSpPr>
          <p:spPr>
            <a:xfrm rot="9528591">
              <a:off x="3902870" y="2394910"/>
              <a:ext cx="735145" cy="295407"/>
            </a:xfrm>
            <a:prstGeom prst="rect">
              <a:avLst/>
            </a:prstGeom>
            <a:noFill/>
          </p:spPr>
          <p:txBody>
            <a:bodyPr wrap="square">
              <a:spAutoFit/>
            </a:bodyPr>
            <a:lstStyle>
              <a:defPPr>
                <a:defRPr lang="en-US"/>
              </a:defPPr>
              <a:lvl1pPr algn="ctr">
                <a:defRPr sz="1200" b="1" i="0" u="none" strike="noStrike" baseline="0">
                  <a:solidFill>
                    <a:srgbClr val="FFFFFF"/>
                  </a:solidFill>
                  <a:latin typeface="FlandersArtSans-Bold" panose="00000800000000000000" pitchFamily="2" charset="0"/>
                </a:defRPr>
              </a:lvl1pPr>
            </a:lstStyle>
            <a:p>
              <a:r>
                <a:rPr lang="nl-BE" sz="700"/>
                <a:t>HEFBOOM DIGITALE INFORMATIE-UITWISSELING</a:t>
              </a:r>
            </a:p>
          </p:txBody>
        </p:sp>
        <p:sp>
          <p:nvSpPr>
            <p:cNvPr id="18" name="Tekstvak 17">
              <a:extLst>
                <a:ext uri="{FF2B5EF4-FFF2-40B4-BE49-F238E27FC236}">
                  <a16:creationId xmlns:a16="http://schemas.microsoft.com/office/drawing/2014/main" id="{DB64D22F-A1B1-6FE3-8DB2-6578A69DD6D2}"/>
                </a:ext>
              </a:extLst>
            </p:cNvPr>
            <p:cNvSpPr txBox="1"/>
            <p:nvPr/>
          </p:nvSpPr>
          <p:spPr>
            <a:xfrm>
              <a:off x="5284103" y="1288095"/>
              <a:ext cx="453362" cy="284466"/>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1.3</a:t>
              </a:r>
              <a:br>
                <a:rPr lang="nl-NL" sz="500" b="0">
                  <a:latin typeface="Flanders Art Sans" panose="00000500000000000000" pitchFamily="50" charset="0"/>
                </a:rPr>
              </a:br>
              <a:r>
                <a:rPr lang="nl-NL" sz="500" b="0">
                  <a:latin typeface="Flanders Art Sans" panose="00000500000000000000" pitchFamily="50" charset="0"/>
                </a:rPr>
                <a:t>Bouwstoffen van buiten de keten opvolgen</a:t>
              </a:r>
              <a:endParaRPr lang="nl-BE" sz="500" b="0">
                <a:latin typeface="Flanders Art Sans" panose="00000500000000000000" pitchFamily="50" charset="0"/>
              </a:endParaRPr>
            </a:p>
          </p:txBody>
        </p:sp>
        <p:sp>
          <p:nvSpPr>
            <p:cNvPr id="19" name="Tekstvak 18">
              <a:extLst>
                <a:ext uri="{FF2B5EF4-FFF2-40B4-BE49-F238E27FC236}">
                  <a16:creationId xmlns:a16="http://schemas.microsoft.com/office/drawing/2014/main" id="{6B4D35D5-CEEC-626D-B90F-5B4B6AB12D69}"/>
                </a:ext>
              </a:extLst>
            </p:cNvPr>
            <p:cNvSpPr txBox="1"/>
            <p:nvPr/>
          </p:nvSpPr>
          <p:spPr>
            <a:xfrm>
              <a:off x="5599638" y="1457979"/>
              <a:ext cx="480862" cy="284466"/>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1.4</a:t>
              </a:r>
              <a:br>
                <a:rPr lang="nl-NL" sz="500" b="0">
                  <a:latin typeface="Flanders Art Sans" panose="00000500000000000000" pitchFamily="50" charset="0"/>
                </a:rPr>
              </a:br>
              <a:r>
                <a:rPr lang="nl-NL" sz="500" b="0">
                  <a:latin typeface="Flanders Art Sans" panose="00000500000000000000" pitchFamily="50" charset="0"/>
                </a:rPr>
                <a:t>Juiste toepassing van bouwstoffen waarborgen</a:t>
              </a:r>
              <a:endParaRPr lang="nl-BE" sz="500" b="0">
                <a:latin typeface="Flanders Art Sans" panose="00000500000000000000" pitchFamily="50" charset="0"/>
              </a:endParaRPr>
            </a:p>
          </p:txBody>
        </p:sp>
        <p:sp>
          <p:nvSpPr>
            <p:cNvPr id="20" name="Tekstvak 19">
              <a:extLst>
                <a:ext uri="{FF2B5EF4-FFF2-40B4-BE49-F238E27FC236}">
                  <a16:creationId xmlns:a16="http://schemas.microsoft.com/office/drawing/2014/main" id="{8BE54461-185E-4A91-BE0F-6F71EE173345}"/>
                </a:ext>
              </a:extLst>
            </p:cNvPr>
            <p:cNvSpPr txBox="1"/>
            <p:nvPr/>
          </p:nvSpPr>
          <p:spPr>
            <a:xfrm>
              <a:off x="5880314" y="1695155"/>
              <a:ext cx="445864" cy="284466"/>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2.1</a:t>
              </a:r>
              <a:br>
                <a:rPr lang="nl-NL" sz="500" b="0">
                  <a:latin typeface="Flanders Art Sans" panose="00000500000000000000" pitchFamily="50" charset="0"/>
                </a:rPr>
              </a:br>
              <a:r>
                <a:rPr lang="nl-NL" sz="500" b="0">
                  <a:latin typeface="Flanders Art Sans" panose="00000500000000000000" pitchFamily="50" charset="0"/>
                </a:rPr>
                <a:t>Ontwikkelen kader voor hergebruik</a:t>
              </a:r>
              <a:endParaRPr lang="nl-BE" sz="500" b="0">
                <a:latin typeface="Flanders Art Sans" panose="00000500000000000000" pitchFamily="50" charset="0"/>
              </a:endParaRPr>
            </a:p>
          </p:txBody>
        </p:sp>
        <p:sp>
          <p:nvSpPr>
            <p:cNvPr id="21" name="Tekstvak 20">
              <a:extLst>
                <a:ext uri="{FF2B5EF4-FFF2-40B4-BE49-F238E27FC236}">
                  <a16:creationId xmlns:a16="http://schemas.microsoft.com/office/drawing/2014/main" id="{3B029EB4-F7ED-63D8-EE01-79C2E89A9117}"/>
                </a:ext>
              </a:extLst>
            </p:cNvPr>
            <p:cNvSpPr txBox="1"/>
            <p:nvPr/>
          </p:nvSpPr>
          <p:spPr>
            <a:xfrm>
              <a:off x="5951600" y="1914001"/>
              <a:ext cx="637148" cy="393876"/>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2.2 </a:t>
              </a:r>
            </a:p>
            <a:p>
              <a:pPr algn="r"/>
              <a:r>
                <a:rPr lang="nl-NL" sz="500" b="0">
                  <a:latin typeface="Flanders Art Sans" panose="00000500000000000000" pitchFamily="50" charset="0"/>
                </a:rPr>
                <a:t>Verder ontwikkelen </a:t>
              </a:r>
              <a:br>
                <a:rPr lang="nl-NL" sz="500" b="0">
                  <a:latin typeface="Flanders Art Sans" panose="00000500000000000000" pitchFamily="50" charset="0"/>
                </a:rPr>
              </a:br>
              <a:r>
                <a:rPr lang="nl-NL" sz="500" b="0">
                  <a:latin typeface="Flanders Art Sans" panose="00000500000000000000" pitchFamily="50" charset="0"/>
                </a:rPr>
                <a:t>van een kader voor</a:t>
              </a:r>
            </a:p>
            <a:p>
              <a:pPr algn="ctr"/>
              <a:r>
                <a:rPr lang="nl-NL" sz="500" b="0">
                  <a:latin typeface="Flanders Art Sans" panose="00000500000000000000" pitchFamily="50" charset="0"/>
                </a:rPr>
                <a:t>recyclage van steen-</a:t>
              </a:r>
            </a:p>
            <a:p>
              <a:r>
                <a:rPr lang="nl-NL" sz="500" b="0">
                  <a:latin typeface="Flanders Art Sans" panose="00000500000000000000" pitchFamily="50" charset="0"/>
                </a:rPr>
                <a:t>achtige materiaal-</a:t>
              </a:r>
            </a:p>
            <a:p>
              <a:r>
                <a:rPr lang="nl-NL" sz="500" b="0">
                  <a:latin typeface="Flanders Art Sans" panose="00000500000000000000" pitchFamily="50" charset="0"/>
                </a:rPr>
                <a:t>stromen</a:t>
              </a:r>
            </a:p>
          </p:txBody>
        </p:sp>
        <p:sp>
          <p:nvSpPr>
            <p:cNvPr id="22" name="Tekstvak 21">
              <a:extLst>
                <a:ext uri="{FF2B5EF4-FFF2-40B4-BE49-F238E27FC236}">
                  <a16:creationId xmlns:a16="http://schemas.microsoft.com/office/drawing/2014/main" id="{B2DC522B-35BF-12F5-01F7-38AE652AABC7}"/>
                </a:ext>
              </a:extLst>
            </p:cNvPr>
            <p:cNvSpPr txBox="1"/>
            <p:nvPr/>
          </p:nvSpPr>
          <p:spPr>
            <a:xfrm>
              <a:off x="6211279" y="2132904"/>
              <a:ext cx="637148" cy="339171"/>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2.3</a:t>
              </a:r>
            </a:p>
            <a:p>
              <a:pPr algn="ctr"/>
              <a:r>
                <a:rPr lang="nl-NL" sz="500" b="0">
                  <a:latin typeface="Flanders Art Sans" panose="00000500000000000000" pitchFamily="50" charset="0"/>
                </a:rPr>
                <a:t>Versterken</a:t>
              </a:r>
              <a:br>
                <a:rPr lang="nl-NL" sz="500" b="0">
                  <a:latin typeface="Flanders Art Sans" panose="00000500000000000000" pitchFamily="50" charset="0"/>
                </a:rPr>
              </a:br>
              <a:r>
                <a:rPr lang="nl-NL" sz="500" b="0">
                  <a:latin typeface="Flanders Art Sans" panose="00000500000000000000" pitchFamily="50" charset="0"/>
                </a:rPr>
                <a:t>kader voor recyclage van niet-steenachtige</a:t>
              </a:r>
            </a:p>
            <a:p>
              <a:r>
                <a:rPr lang="nl-NL" sz="500" b="0">
                  <a:latin typeface="Flanders Art Sans" panose="00000500000000000000" pitchFamily="50" charset="0"/>
                </a:rPr>
                <a:t>materiaalstromen </a:t>
              </a:r>
            </a:p>
          </p:txBody>
        </p:sp>
        <p:sp>
          <p:nvSpPr>
            <p:cNvPr id="23" name="Tekstvak 22">
              <a:extLst>
                <a:ext uri="{FF2B5EF4-FFF2-40B4-BE49-F238E27FC236}">
                  <a16:creationId xmlns:a16="http://schemas.microsoft.com/office/drawing/2014/main" id="{52DA317B-F78A-6FAB-1DAD-D46BE6EFEFAC}"/>
                </a:ext>
              </a:extLst>
            </p:cNvPr>
            <p:cNvSpPr txBox="1"/>
            <p:nvPr/>
          </p:nvSpPr>
          <p:spPr>
            <a:xfrm>
              <a:off x="6252905" y="2407967"/>
              <a:ext cx="832972" cy="393876"/>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2.4</a:t>
              </a:r>
            </a:p>
            <a:p>
              <a:pPr algn="ctr"/>
              <a:r>
                <a:rPr lang="nl-NL" sz="500" b="0">
                  <a:latin typeface="Flanders Art Sans" panose="00000500000000000000" pitchFamily="50" charset="0"/>
                </a:rPr>
                <a:t>Versterken</a:t>
              </a:r>
            </a:p>
            <a:p>
              <a:pPr algn="ctr"/>
              <a:r>
                <a:rPr lang="nl-NL" sz="500" b="0">
                  <a:latin typeface="Flanders Art Sans" panose="00000500000000000000" pitchFamily="50" charset="0"/>
                </a:rPr>
                <a:t>Aandacht voor</a:t>
              </a:r>
            </a:p>
            <a:p>
              <a:r>
                <a:rPr lang="nl-NL" sz="500" b="0">
                  <a:latin typeface="Flanders Art Sans" panose="00000500000000000000" pitchFamily="50" charset="0"/>
                </a:rPr>
                <a:t>circulaire bouweconomie</a:t>
              </a:r>
              <a:br>
                <a:rPr lang="nl-NL" sz="500" b="0">
                  <a:latin typeface="Flanders Art Sans" panose="00000500000000000000" pitchFamily="50" charset="0"/>
                </a:rPr>
              </a:br>
              <a:r>
                <a:rPr lang="nl-NL" sz="500" b="0">
                  <a:latin typeface="Flanders Art Sans" panose="00000500000000000000" pitchFamily="50" charset="0"/>
                </a:rPr>
                <a:t>binnen product-</a:t>
              </a:r>
              <a:br>
                <a:rPr lang="nl-NL" sz="500" b="0">
                  <a:latin typeface="Flanders Art Sans" panose="00000500000000000000" pitchFamily="50" charset="0"/>
                </a:rPr>
              </a:br>
              <a:r>
                <a:rPr lang="nl-NL" sz="500" b="0">
                  <a:latin typeface="Flanders Art Sans" panose="00000500000000000000" pitchFamily="50" charset="0"/>
                </a:rPr>
                <a:t>ontwikkeling</a:t>
              </a:r>
            </a:p>
          </p:txBody>
        </p:sp>
        <p:sp>
          <p:nvSpPr>
            <p:cNvPr id="24" name="Tekstvak 23">
              <a:extLst>
                <a:ext uri="{FF2B5EF4-FFF2-40B4-BE49-F238E27FC236}">
                  <a16:creationId xmlns:a16="http://schemas.microsoft.com/office/drawing/2014/main" id="{4D962C9D-3B31-EA92-2E08-FF3A7A022FFE}"/>
                </a:ext>
              </a:extLst>
            </p:cNvPr>
            <p:cNvSpPr txBox="1"/>
            <p:nvPr/>
          </p:nvSpPr>
          <p:spPr>
            <a:xfrm>
              <a:off x="6307515" y="2776730"/>
              <a:ext cx="630686" cy="229761"/>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2.5</a:t>
              </a:r>
              <a:br>
                <a:rPr lang="nl-NL" sz="500" b="0">
                  <a:latin typeface="Flanders Art Sans" panose="00000500000000000000" pitchFamily="50" charset="0"/>
                </a:rPr>
              </a:br>
              <a:r>
                <a:rPr lang="nl-NL" sz="500" b="0">
                  <a:latin typeface="Flanders Art Sans" panose="00000500000000000000" pitchFamily="50" charset="0"/>
                </a:rPr>
                <a:t>Bodemmaterialen beter inzetten als bouwmateriaal</a:t>
              </a:r>
            </a:p>
          </p:txBody>
        </p:sp>
        <p:sp>
          <p:nvSpPr>
            <p:cNvPr id="25" name="Tekstvak 24">
              <a:extLst>
                <a:ext uri="{FF2B5EF4-FFF2-40B4-BE49-F238E27FC236}">
                  <a16:creationId xmlns:a16="http://schemas.microsoft.com/office/drawing/2014/main" id="{BA77736D-B357-ED3A-CB55-91F38C09DE47}"/>
                </a:ext>
              </a:extLst>
            </p:cNvPr>
            <p:cNvSpPr txBox="1"/>
            <p:nvPr/>
          </p:nvSpPr>
          <p:spPr>
            <a:xfrm>
              <a:off x="6362040" y="3200765"/>
              <a:ext cx="614704" cy="229761"/>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3.1</a:t>
              </a:r>
              <a:br>
                <a:rPr lang="nl-NL" sz="500" b="0">
                  <a:latin typeface="Flanders Art Sans" panose="00000500000000000000" pitchFamily="50" charset="0"/>
                </a:rPr>
              </a:br>
              <a:r>
                <a:rPr lang="nl-NL" sz="500" b="0">
                  <a:latin typeface="Flanders Art Sans" panose="00000500000000000000" pitchFamily="50" charset="0"/>
                </a:rPr>
                <a:t>Ontwikkelen van ruimte voor experimenten</a:t>
              </a:r>
            </a:p>
          </p:txBody>
        </p:sp>
        <p:sp>
          <p:nvSpPr>
            <p:cNvPr id="26" name="Tekstvak 25">
              <a:extLst>
                <a:ext uri="{FF2B5EF4-FFF2-40B4-BE49-F238E27FC236}">
                  <a16:creationId xmlns:a16="http://schemas.microsoft.com/office/drawing/2014/main" id="{E352270E-72AF-D63B-F54D-4E3677A5541E}"/>
                </a:ext>
              </a:extLst>
            </p:cNvPr>
            <p:cNvSpPr txBox="1"/>
            <p:nvPr/>
          </p:nvSpPr>
          <p:spPr>
            <a:xfrm>
              <a:off x="6341916" y="3612654"/>
              <a:ext cx="573190" cy="339171"/>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3.2</a:t>
              </a:r>
              <a:br>
                <a:rPr lang="nl-NL" sz="500" b="0">
                  <a:latin typeface="Flanders Art Sans" panose="00000500000000000000" pitchFamily="50" charset="0"/>
                </a:rPr>
              </a:br>
              <a:r>
                <a:rPr lang="nl-NL" sz="500" b="0">
                  <a:latin typeface="Flanders Art Sans" panose="00000500000000000000" pitchFamily="50" charset="0"/>
                </a:rPr>
                <a:t>Koppelen van vraag en aanbod bouwtoepassingen via platformen</a:t>
              </a:r>
            </a:p>
          </p:txBody>
        </p:sp>
        <p:sp>
          <p:nvSpPr>
            <p:cNvPr id="27" name="Tekstvak 26">
              <a:extLst>
                <a:ext uri="{FF2B5EF4-FFF2-40B4-BE49-F238E27FC236}">
                  <a16:creationId xmlns:a16="http://schemas.microsoft.com/office/drawing/2014/main" id="{12AEBA31-6F62-8630-4ACE-8AC42411C314}"/>
                </a:ext>
              </a:extLst>
            </p:cNvPr>
            <p:cNvSpPr txBox="1"/>
            <p:nvPr/>
          </p:nvSpPr>
          <p:spPr>
            <a:xfrm>
              <a:off x="6194144" y="4116579"/>
              <a:ext cx="629650" cy="284466"/>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3.3</a:t>
              </a:r>
              <a:br>
                <a:rPr lang="nl-NL" sz="500" b="0">
                  <a:latin typeface="Flanders Art Sans" panose="00000500000000000000" pitchFamily="50" charset="0"/>
                </a:rPr>
              </a:br>
              <a:r>
                <a:rPr lang="nl-NL" sz="500" b="0">
                  <a:latin typeface="Flanders Art Sans" panose="00000500000000000000" pitchFamily="50" charset="0"/>
                </a:rPr>
                <a:t>Verhelderen concepten en opstellen leidraad voor een circulaire bouwmarkt</a:t>
              </a:r>
            </a:p>
          </p:txBody>
        </p:sp>
        <p:sp>
          <p:nvSpPr>
            <p:cNvPr id="28" name="Tekstvak 27">
              <a:extLst>
                <a:ext uri="{FF2B5EF4-FFF2-40B4-BE49-F238E27FC236}">
                  <a16:creationId xmlns:a16="http://schemas.microsoft.com/office/drawing/2014/main" id="{D0F2FDAD-6E90-D6DC-9D1D-31EBB8B264DE}"/>
                </a:ext>
              </a:extLst>
            </p:cNvPr>
            <p:cNvSpPr txBox="1"/>
            <p:nvPr/>
          </p:nvSpPr>
          <p:spPr>
            <a:xfrm>
              <a:off x="5951705" y="4518863"/>
              <a:ext cx="618524" cy="339171"/>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4.1</a:t>
              </a:r>
              <a:br>
                <a:rPr lang="nl-NL" sz="500" b="0">
                  <a:latin typeface="Flanders Art Sans" panose="00000500000000000000" pitchFamily="50" charset="0"/>
                </a:rPr>
              </a:br>
              <a:r>
                <a:rPr lang="nl-NL" sz="500" b="0">
                  <a:latin typeface="Flanders Art Sans" panose="00000500000000000000" pitchFamily="50" charset="0"/>
                </a:rPr>
                <a:t>Integreren sloop en ontmanteling als volwaardige stap in bouwproces</a:t>
              </a:r>
            </a:p>
          </p:txBody>
        </p:sp>
        <p:sp>
          <p:nvSpPr>
            <p:cNvPr id="29" name="Tekstvak 28">
              <a:extLst>
                <a:ext uri="{FF2B5EF4-FFF2-40B4-BE49-F238E27FC236}">
                  <a16:creationId xmlns:a16="http://schemas.microsoft.com/office/drawing/2014/main" id="{3E513B14-BAF5-998E-8186-4939F5527A6A}"/>
                </a:ext>
              </a:extLst>
            </p:cNvPr>
            <p:cNvSpPr txBox="1"/>
            <p:nvPr/>
          </p:nvSpPr>
          <p:spPr>
            <a:xfrm>
              <a:off x="5616459" y="4867442"/>
              <a:ext cx="594820" cy="284466"/>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4.2</a:t>
              </a:r>
              <a:br>
                <a:rPr lang="nl-NL" sz="500" b="0">
                  <a:latin typeface="Flanders Art Sans" panose="00000500000000000000" pitchFamily="50" charset="0"/>
                </a:rPr>
              </a:br>
              <a:r>
                <a:rPr lang="nl-NL" sz="500" b="0">
                  <a:latin typeface="Flanders Art Sans" panose="00000500000000000000" pitchFamily="50" charset="0"/>
                </a:rPr>
                <a:t>Onderzoeken financiële zakenmodellen voor de circulaire bouweconomie</a:t>
              </a:r>
            </a:p>
          </p:txBody>
        </p:sp>
        <p:sp>
          <p:nvSpPr>
            <p:cNvPr id="30" name="Tekstvak 29">
              <a:extLst>
                <a:ext uri="{FF2B5EF4-FFF2-40B4-BE49-F238E27FC236}">
                  <a16:creationId xmlns:a16="http://schemas.microsoft.com/office/drawing/2014/main" id="{533E7410-D165-B256-1022-6A67112D8911}"/>
                </a:ext>
              </a:extLst>
            </p:cNvPr>
            <p:cNvSpPr txBox="1"/>
            <p:nvPr/>
          </p:nvSpPr>
          <p:spPr>
            <a:xfrm>
              <a:off x="5217000" y="5160506"/>
              <a:ext cx="578386" cy="284466"/>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4.3</a:t>
              </a:r>
              <a:br>
                <a:rPr lang="nl-NL" sz="500" b="0">
                  <a:latin typeface="Flanders Art Sans" panose="00000500000000000000" pitchFamily="50" charset="0"/>
                </a:rPr>
              </a:br>
              <a:r>
                <a:rPr lang="nl-NL" sz="500" b="0">
                  <a:latin typeface="Flanders Art Sans" panose="00000500000000000000" pitchFamily="50" charset="0"/>
                </a:rPr>
                <a:t>Onderzoeken internaliseren van milieukosten</a:t>
              </a:r>
            </a:p>
          </p:txBody>
        </p:sp>
        <p:sp>
          <p:nvSpPr>
            <p:cNvPr id="31" name="Tekstvak 30">
              <a:extLst>
                <a:ext uri="{FF2B5EF4-FFF2-40B4-BE49-F238E27FC236}">
                  <a16:creationId xmlns:a16="http://schemas.microsoft.com/office/drawing/2014/main" id="{11C153F0-0C98-44C0-9506-8996A891963B}"/>
                </a:ext>
              </a:extLst>
            </p:cNvPr>
            <p:cNvSpPr txBox="1"/>
            <p:nvPr/>
          </p:nvSpPr>
          <p:spPr>
            <a:xfrm>
              <a:off x="4873928" y="5329721"/>
              <a:ext cx="496814" cy="284466"/>
            </a:xfrm>
            <a:prstGeom prst="rect">
              <a:avLst/>
            </a:prstGeom>
            <a:noFill/>
          </p:spPr>
          <p:txBody>
            <a:bodyPr wrap="square">
              <a:spAutoFit/>
            </a:bodyPr>
            <a:lstStyle>
              <a:defPPr>
                <a:defRPr lang="en-US"/>
              </a:defPPr>
              <a:lvl1pPr>
                <a:defRPr sz="7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5.1</a:t>
              </a:r>
              <a:br>
                <a:rPr lang="nl-NL" sz="500" b="0">
                  <a:latin typeface="Flanders Art Sans" panose="00000500000000000000" pitchFamily="50" charset="0"/>
                </a:rPr>
              </a:br>
              <a:r>
                <a:rPr lang="nl-NL" sz="500" b="0">
                  <a:latin typeface="Flanders Art Sans" panose="00000500000000000000" pitchFamily="50" charset="0"/>
                </a:rPr>
                <a:t>Bouwteams bij circulair bouwen versterken</a:t>
              </a:r>
            </a:p>
          </p:txBody>
        </p:sp>
        <p:sp>
          <p:nvSpPr>
            <p:cNvPr id="32" name="Tekstvak 31">
              <a:extLst>
                <a:ext uri="{FF2B5EF4-FFF2-40B4-BE49-F238E27FC236}">
                  <a16:creationId xmlns:a16="http://schemas.microsoft.com/office/drawing/2014/main" id="{233340ED-E0AE-D0F7-09B3-D19A6083E541}"/>
                </a:ext>
              </a:extLst>
            </p:cNvPr>
            <p:cNvSpPr txBox="1"/>
            <p:nvPr/>
          </p:nvSpPr>
          <p:spPr>
            <a:xfrm>
              <a:off x="4520444" y="5272013"/>
              <a:ext cx="455048" cy="557991"/>
            </a:xfrm>
            <a:prstGeom prst="rect">
              <a:avLst/>
            </a:prstGeom>
            <a:noFill/>
          </p:spPr>
          <p:txBody>
            <a:bodyPr wrap="square">
              <a:spAutoFit/>
            </a:bodyPr>
            <a:lstStyle>
              <a:defPPr>
                <a:defRPr lang="en-US"/>
              </a:defPPr>
              <a:lvl1pPr>
                <a:defRPr sz="7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5.2</a:t>
              </a:r>
              <a:br>
                <a:rPr lang="nl-NL" sz="500" b="0">
                  <a:latin typeface="Flanders Art Sans" panose="00000500000000000000" pitchFamily="50" charset="0"/>
                </a:rPr>
              </a:br>
              <a:r>
                <a:rPr lang="nl-NL" sz="500" b="0">
                  <a:latin typeface="Flanders Art Sans" panose="00000500000000000000" pitchFamily="50" charset="0"/>
                </a:rPr>
                <a:t>Afbakenen rollen en </a:t>
              </a:r>
              <a:r>
                <a:rPr lang="nl-NL" sz="500" b="0" err="1">
                  <a:latin typeface="Flanders Art Sans" panose="00000500000000000000" pitchFamily="50" charset="0"/>
                </a:rPr>
                <a:t>verant-woordelijkheid</a:t>
              </a:r>
              <a:r>
                <a:rPr lang="nl-NL" sz="500" b="0">
                  <a:latin typeface="Flanders Art Sans" panose="00000500000000000000" pitchFamily="50" charset="0"/>
                </a:rPr>
                <a:t> binnen uitgebreide keten-verantwoordelijkheid</a:t>
              </a:r>
            </a:p>
          </p:txBody>
        </p:sp>
        <p:sp>
          <p:nvSpPr>
            <p:cNvPr id="33" name="Tekstvak 32">
              <a:extLst>
                <a:ext uri="{FF2B5EF4-FFF2-40B4-BE49-F238E27FC236}">
                  <a16:creationId xmlns:a16="http://schemas.microsoft.com/office/drawing/2014/main" id="{F7FAD22C-1CC2-2A2E-75BE-0F0B8B257EF6}"/>
                </a:ext>
              </a:extLst>
            </p:cNvPr>
            <p:cNvSpPr txBox="1"/>
            <p:nvPr/>
          </p:nvSpPr>
          <p:spPr>
            <a:xfrm>
              <a:off x="4153259" y="5331522"/>
              <a:ext cx="467156" cy="393876"/>
            </a:xfrm>
            <a:prstGeom prst="rect">
              <a:avLst/>
            </a:prstGeom>
            <a:noFill/>
          </p:spPr>
          <p:txBody>
            <a:bodyPr wrap="square">
              <a:spAutoFit/>
            </a:bodyPr>
            <a:lstStyle>
              <a:defPPr>
                <a:defRPr lang="en-US"/>
              </a:defPPr>
              <a:lvl1pPr>
                <a:defRPr sz="7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5.3</a:t>
              </a:r>
              <a:br>
                <a:rPr lang="nl-NL" sz="500" b="0">
                  <a:latin typeface="Flanders Art Sans" panose="00000500000000000000" pitchFamily="50" charset="0"/>
                </a:rPr>
              </a:br>
              <a:r>
                <a:rPr lang="nl-NL" sz="500" b="0">
                  <a:latin typeface="Flanders Art Sans" panose="00000500000000000000" pitchFamily="50" charset="0"/>
                </a:rPr>
                <a:t>Juridisch kader voor nieuwe werkvormen in</a:t>
              </a:r>
              <a:br>
                <a:rPr lang="nl-NL" sz="500" b="0">
                  <a:latin typeface="Flanders Art Sans" panose="00000500000000000000" pitchFamily="50" charset="0"/>
                </a:rPr>
              </a:br>
              <a:r>
                <a:rPr lang="nl-NL" sz="500" b="0">
                  <a:latin typeface="Flanders Art Sans" panose="00000500000000000000" pitchFamily="50" charset="0"/>
                </a:rPr>
                <a:t>de circulaire bouweconomie </a:t>
              </a:r>
              <a:endParaRPr lang="nl-BE" sz="500" b="0">
                <a:latin typeface="Flanders Art Sans" panose="00000500000000000000" pitchFamily="50" charset="0"/>
              </a:endParaRPr>
            </a:p>
          </p:txBody>
        </p:sp>
        <p:sp>
          <p:nvSpPr>
            <p:cNvPr id="34" name="Tekstvak 33">
              <a:extLst>
                <a:ext uri="{FF2B5EF4-FFF2-40B4-BE49-F238E27FC236}">
                  <a16:creationId xmlns:a16="http://schemas.microsoft.com/office/drawing/2014/main" id="{FB5C3025-1B1F-CA76-9FD4-10965539F9B9}"/>
                </a:ext>
              </a:extLst>
            </p:cNvPr>
            <p:cNvSpPr txBox="1"/>
            <p:nvPr/>
          </p:nvSpPr>
          <p:spPr>
            <a:xfrm>
              <a:off x="3820671" y="5254545"/>
              <a:ext cx="423669" cy="339171"/>
            </a:xfrm>
            <a:prstGeom prst="rect">
              <a:avLst/>
            </a:prstGeom>
            <a:noFill/>
          </p:spPr>
          <p:txBody>
            <a:bodyPr wrap="square">
              <a:spAutoFit/>
            </a:bodyPr>
            <a:lstStyle>
              <a:defPPr>
                <a:defRPr lang="en-US"/>
              </a:defPPr>
              <a:lvl1pPr>
                <a:defRPr sz="7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5.4</a:t>
              </a:r>
              <a:br>
                <a:rPr lang="nl-NL" sz="500" b="0">
                  <a:latin typeface="Flanders Art Sans" panose="00000500000000000000" pitchFamily="50" charset="0"/>
                </a:rPr>
              </a:br>
              <a:r>
                <a:rPr lang="nl-NL" sz="500" b="0">
                  <a:latin typeface="Flanders Art Sans" panose="00000500000000000000" pitchFamily="50" charset="0"/>
                </a:rPr>
                <a:t>Gelijk speelveld door gerichte ondersteuning en handhaving</a:t>
              </a:r>
            </a:p>
          </p:txBody>
        </p:sp>
        <p:sp>
          <p:nvSpPr>
            <p:cNvPr id="35" name="Tekstvak 34">
              <a:extLst>
                <a:ext uri="{FF2B5EF4-FFF2-40B4-BE49-F238E27FC236}">
                  <a16:creationId xmlns:a16="http://schemas.microsoft.com/office/drawing/2014/main" id="{8136F33E-5320-19CF-C86F-35E0B6D387EA}"/>
                </a:ext>
              </a:extLst>
            </p:cNvPr>
            <p:cNvSpPr txBox="1"/>
            <p:nvPr/>
          </p:nvSpPr>
          <p:spPr>
            <a:xfrm>
              <a:off x="3258077" y="5066122"/>
              <a:ext cx="551436" cy="339171"/>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6.1</a:t>
              </a:r>
              <a:br>
                <a:rPr lang="nl-NL" sz="500" b="0">
                  <a:latin typeface="Flanders Art Sans" panose="00000500000000000000" pitchFamily="50" charset="0"/>
                </a:rPr>
              </a:br>
              <a:r>
                <a:rPr lang="nl-NL" sz="500" b="0">
                  <a:latin typeface="Flanders Art Sans" panose="00000500000000000000" pitchFamily="50" charset="0"/>
                </a:rPr>
                <a:t>Ontwikkelen en ontsluiten materiaaldata op bouwwerk niveau</a:t>
              </a:r>
            </a:p>
          </p:txBody>
        </p:sp>
        <p:sp>
          <p:nvSpPr>
            <p:cNvPr id="36" name="Tekstvak 35">
              <a:extLst>
                <a:ext uri="{FF2B5EF4-FFF2-40B4-BE49-F238E27FC236}">
                  <a16:creationId xmlns:a16="http://schemas.microsoft.com/office/drawing/2014/main" id="{69573FBA-EBC9-481E-A159-61B94306B83C}"/>
                </a:ext>
              </a:extLst>
            </p:cNvPr>
            <p:cNvSpPr txBox="1"/>
            <p:nvPr/>
          </p:nvSpPr>
          <p:spPr>
            <a:xfrm>
              <a:off x="2653885" y="4668692"/>
              <a:ext cx="615326" cy="284466"/>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6.2</a:t>
              </a:r>
              <a:br>
                <a:rPr lang="nl-NL" sz="500" b="0">
                  <a:latin typeface="Flanders Art Sans" panose="00000500000000000000" pitchFamily="50" charset="0"/>
                </a:rPr>
              </a:br>
              <a:r>
                <a:rPr lang="nl-NL" sz="500" b="0">
                  <a:latin typeface="Flanders Art Sans" panose="00000500000000000000" pitchFamily="50" charset="0"/>
                </a:rPr>
                <a:t>Materiaalstromen van het gebouwde patrimonium in kaart brengen</a:t>
              </a:r>
            </a:p>
          </p:txBody>
        </p:sp>
        <p:sp>
          <p:nvSpPr>
            <p:cNvPr id="37" name="Tekstvak 36">
              <a:extLst>
                <a:ext uri="{FF2B5EF4-FFF2-40B4-BE49-F238E27FC236}">
                  <a16:creationId xmlns:a16="http://schemas.microsoft.com/office/drawing/2014/main" id="{627B846F-B293-5221-941E-118E4EFFA1AB}"/>
                </a:ext>
              </a:extLst>
            </p:cNvPr>
            <p:cNvSpPr txBox="1"/>
            <p:nvPr/>
          </p:nvSpPr>
          <p:spPr>
            <a:xfrm>
              <a:off x="2228149" y="3970379"/>
              <a:ext cx="653867" cy="339171"/>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7.1</a:t>
              </a:r>
              <a:br>
                <a:rPr lang="nl-NL" sz="500" b="0">
                  <a:latin typeface="Flanders Art Sans" panose="00000500000000000000" pitchFamily="50" charset="0"/>
                </a:rPr>
              </a:br>
              <a:r>
                <a:rPr lang="nl-NL" sz="500" b="0">
                  <a:latin typeface="Flanders Art Sans" panose="00000500000000000000" pitchFamily="50" charset="0"/>
                </a:rPr>
                <a:t>Ontwikkelen waardeschaal voor multifunctionaliteit en aanpasbaarheid van bouwwerken </a:t>
              </a:r>
            </a:p>
          </p:txBody>
        </p:sp>
        <p:sp>
          <p:nvSpPr>
            <p:cNvPr id="38" name="Tekstvak 37">
              <a:extLst>
                <a:ext uri="{FF2B5EF4-FFF2-40B4-BE49-F238E27FC236}">
                  <a16:creationId xmlns:a16="http://schemas.microsoft.com/office/drawing/2014/main" id="{6B189A51-E7FC-B9D0-1428-E3E26485CE3C}"/>
                </a:ext>
              </a:extLst>
            </p:cNvPr>
            <p:cNvSpPr txBox="1"/>
            <p:nvPr/>
          </p:nvSpPr>
          <p:spPr>
            <a:xfrm>
              <a:off x="2129265" y="3336564"/>
              <a:ext cx="638478" cy="229761"/>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7.2</a:t>
              </a:r>
            </a:p>
            <a:p>
              <a:pPr algn="ctr"/>
              <a:r>
                <a:rPr lang="nl-NL" sz="500" b="0">
                  <a:latin typeface="Flanders Art Sans" panose="00000500000000000000" pitchFamily="50" charset="0"/>
                </a:rPr>
                <a:t>Ontwikkelen en invoeren M-peil voor gebouwen</a:t>
              </a:r>
            </a:p>
          </p:txBody>
        </p:sp>
        <p:sp>
          <p:nvSpPr>
            <p:cNvPr id="39" name="Tekstvak 38">
              <a:extLst>
                <a:ext uri="{FF2B5EF4-FFF2-40B4-BE49-F238E27FC236}">
                  <a16:creationId xmlns:a16="http://schemas.microsoft.com/office/drawing/2014/main" id="{1B0CC6B2-1F7F-1E37-DC7F-8FC74B3FDB4F}"/>
                </a:ext>
              </a:extLst>
            </p:cNvPr>
            <p:cNvSpPr txBox="1"/>
            <p:nvPr/>
          </p:nvSpPr>
          <p:spPr>
            <a:xfrm>
              <a:off x="2271352" y="2720907"/>
              <a:ext cx="580341" cy="229761"/>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BE" sz="500" b="0">
                  <a:latin typeface="Flanders Art Sans" panose="00000500000000000000" pitchFamily="50" charset="0"/>
                </a:rPr>
                <a:t>8.1</a:t>
              </a:r>
              <a:br>
                <a:rPr lang="nl-BE" sz="500" b="0">
                  <a:latin typeface="Flanders Art Sans" panose="00000500000000000000" pitchFamily="50" charset="0"/>
                </a:rPr>
              </a:br>
              <a:r>
                <a:rPr lang="nl-BE" sz="500" b="0">
                  <a:latin typeface="Flanders Art Sans" panose="00000500000000000000" pitchFamily="50" charset="0"/>
                </a:rPr>
                <a:t>Draagvlak versterken en agendasetting</a:t>
              </a:r>
            </a:p>
          </p:txBody>
        </p:sp>
        <p:sp>
          <p:nvSpPr>
            <p:cNvPr id="40" name="Tekstvak 39">
              <a:extLst>
                <a:ext uri="{FF2B5EF4-FFF2-40B4-BE49-F238E27FC236}">
                  <a16:creationId xmlns:a16="http://schemas.microsoft.com/office/drawing/2014/main" id="{E933B12B-2A24-6A8C-2CCC-7A6728F78A1F}"/>
                </a:ext>
              </a:extLst>
            </p:cNvPr>
            <p:cNvSpPr txBox="1"/>
            <p:nvPr/>
          </p:nvSpPr>
          <p:spPr>
            <a:xfrm>
              <a:off x="2464638" y="2275345"/>
              <a:ext cx="578429" cy="175056"/>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8.2</a:t>
              </a:r>
              <a:br>
                <a:rPr lang="nl-NL" sz="500" b="0">
                  <a:latin typeface="Flanders Art Sans" panose="00000500000000000000" pitchFamily="50" charset="0"/>
                </a:rPr>
              </a:br>
              <a:r>
                <a:rPr lang="nl-NL" sz="500" b="0">
                  <a:latin typeface="Flanders Art Sans" panose="00000500000000000000" pitchFamily="50" charset="0"/>
                </a:rPr>
                <a:t>Ontsluiten info op maat</a:t>
              </a:r>
            </a:p>
          </p:txBody>
        </p:sp>
        <p:sp>
          <p:nvSpPr>
            <p:cNvPr id="41" name="Tekstvak 40">
              <a:extLst>
                <a:ext uri="{FF2B5EF4-FFF2-40B4-BE49-F238E27FC236}">
                  <a16:creationId xmlns:a16="http://schemas.microsoft.com/office/drawing/2014/main" id="{5C9A2B81-7E36-22CF-D7FF-2B381A5EBCF4}"/>
                </a:ext>
              </a:extLst>
            </p:cNvPr>
            <p:cNvSpPr txBox="1"/>
            <p:nvPr/>
          </p:nvSpPr>
          <p:spPr>
            <a:xfrm>
              <a:off x="2695797" y="1803075"/>
              <a:ext cx="609798" cy="229761"/>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8.3</a:t>
              </a:r>
              <a:br>
                <a:rPr lang="nl-NL" sz="500" b="0">
                  <a:latin typeface="Flanders Art Sans" panose="00000500000000000000" pitchFamily="50" charset="0"/>
                </a:rPr>
              </a:br>
              <a:r>
                <a:rPr lang="nl-NL" sz="500" b="0">
                  <a:latin typeface="Flanders Art Sans" panose="00000500000000000000" pitchFamily="50" charset="0"/>
                </a:rPr>
                <a:t>Integreren circulair bouwen in bouwopleiding</a:t>
              </a:r>
            </a:p>
          </p:txBody>
        </p:sp>
        <p:sp>
          <p:nvSpPr>
            <p:cNvPr id="42" name="Tekstvak 41">
              <a:extLst>
                <a:ext uri="{FF2B5EF4-FFF2-40B4-BE49-F238E27FC236}">
                  <a16:creationId xmlns:a16="http://schemas.microsoft.com/office/drawing/2014/main" id="{C65FC3E4-1A9B-5036-F3FB-38367990F1B8}"/>
                </a:ext>
              </a:extLst>
            </p:cNvPr>
            <p:cNvSpPr txBox="1"/>
            <p:nvPr/>
          </p:nvSpPr>
          <p:spPr>
            <a:xfrm>
              <a:off x="3106704" y="1449834"/>
              <a:ext cx="607613" cy="229761"/>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9.1</a:t>
              </a:r>
              <a:br>
                <a:rPr lang="nl-NL" sz="500" b="0">
                  <a:latin typeface="Flanders Art Sans" panose="00000500000000000000" pitchFamily="50" charset="0"/>
                </a:rPr>
              </a:br>
              <a:r>
                <a:rPr lang="nl-NL" sz="500" b="0">
                  <a:latin typeface="Flanders Art Sans" panose="00000500000000000000" pitchFamily="50" charset="0"/>
                </a:rPr>
                <a:t>Inzetten op kwaliteitsvolle digitale dataverzameling</a:t>
              </a:r>
            </a:p>
          </p:txBody>
        </p:sp>
        <p:sp>
          <p:nvSpPr>
            <p:cNvPr id="43" name="Tekstvak 42">
              <a:extLst>
                <a:ext uri="{FF2B5EF4-FFF2-40B4-BE49-F238E27FC236}">
                  <a16:creationId xmlns:a16="http://schemas.microsoft.com/office/drawing/2014/main" id="{F6BA256F-06ED-2689-07FD-2938C9D09B08}"/>
                </a:ext>
              </a:extLst>
            </p:cNvPr>
            <p:cNvSpPr txBox="1"/>
            <p:nvPr/>
          </p:nvSpPr>
          <p:spPr>
            <a:xfrm>
              <a:off x="3496103" y="1209611"/>
              <a:ext cx="672638" cy="229761"/>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9.2</a:t>
              </a:r>
              <a:br>
                <a:rPr lang="nl-NL" sz="500" b="0">
                  <a:latin typeface="Flanders Art Sans" panose="00000500000000000000" pitchFamily="50" charset="0"/>
                </a:rPr>
              </a:br>
              <a:r>
                <a:rPr lang="nl-NL" sz="500" b="0">
                  <a:latin typeface="Flanders Art Sans" panose="00000500000000000000" pitchFamily="50" charset="0"/>
                </a:rPr>
                <a:t>Koppelen van dataplatformen en instrumenten</a:t>
              </a:r>
            </a:p>
          </p:txBody>
        </p:sp>
        <p:sp>
          <p:nvSpPr>
            <p:cNvPr id="44" name="Tekstvak 43">
              <a:extLst>
                <a:ext uri="{FF2B5EF4-FFF2-40B4-BE49-F238E27FC236}">
                  <a16:creationId xmlns:a16="http://schemas.microsoft.com/office/drawing/2014/main" id="{542700DF-5CEA-39B2-9B95-7B919A7FE29A}"/>
                </a:ext>
              </a:extLst>
            </p:cNvPr>
            <p:cNvSpPr txBox="1"/>
            <p:nvPr/>
          </p:nvSpPr>
          <p:spPr>
            <a:xfrm>
              <a:off x="4049118" y="1068198"/>
              <a:ext cx="549873" cy="393876"/>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9.3</a:t>
              </a:r>
              <a:br>
                <a:rPr lang="nl-NL" sz="500" b="0">
                  <a:latin typeface="Flanders Art Sans" panose="00000500000000000000" pitchFamily="50" charset="0"/>
                </a:rPr>
              </a:br>
              <a:r>
                <a:rPr lang="nl-NL" sz="500" b="0">
                  <a:latin typeface="Flanders Art Sans" panose="00000500000000000000" pitchFamily="50" charset="0"/>
                </a:rPr>
                <a:t>Uitwerken juridisch kader voor dataverzameling en -uitwisseling, eigendom en gebruik</a:t>
              </a:r>
            </a:p>
          </p:txBody>
        </p:sp>
        <p:grpSp>
          <p:nvGrpSpPr>
            <p:cNvPr id="45" name="Groep 44">
              <a:extLst>
                <a:ext uri="{FF2B5EF4-FFF2-40B4-BE49-F238E27FC236}">
                  <a16:creationId xmlns:a16="http://schemas.microsoft.com/office/drawing/2014/main" id="{9E13BFB9-1536-9F3B-00CE-9815057F267A}"/>
                </a:ext>
              </a:extLst>
            </p:cNvPr>
            <p:cNvGrpSpPr/>
            <p:nvPr/>
          </p:nvGrpSpPr>
          <p:grpSpPr>
            <a:xfrm>
              <a:off x="3452376" y="2317179"/>
              <a:ext cx="2319312" cy="2112234"/>
              <a:chOff x="3452376" y="2317179"/>
              <a:chExt cx="2319312" cy="2112234"/>
            </a:xfrm>
          </p:grpSpPr>
          <p:sp>
            <p:nvSpPr>
              <p:cNvPr id="72" name="Tekstvak 71">
                <a:extLst>
                  <a:ext uri="{FF2B5EF4-FFF2-40B4-BE49-F238E27FC236}">
                    <a16:creationId xmlns:a16="http://schemas.microsoft.com/office/drawing/2014/main" id="{323A8F69-B95E-2E11-B1B9-E295FAA4D45A}"/>
                  </a:ext>
                </a:extLst>
              </p:cNvPr>
              <p:cNvSpPr txBox="1"/>
              <p:nvPr/>
            </p:nvSpPr>
            <p:spPr>
              <a:xfrm>
                <a:off x="4796696" y="2775878"/>
                <a:ext cx="974992" cy="410288"/>
              </a:xfrm>
              <a:prstGeom prst="rect">
                <a:avLst/>
              </a:prstGeom>
              <a:noFill/>
            </p:spPr>
            <p:txBody>
              <a:bodyPr wrap="square">
                <a:spAutoFit/>
              </a:bodyPr>
              <a:lstStyle/>
              <a:p>
                <a:pPr algn="ctr"/>
                <a:r>
                  <a:rPr lang="nl-BE" sz="1050" b="1">
                    <a:solidFill>
                      <a:srgbClr val="C68031"/>
                    </a:solidFill>
                    <a:latin typeface="FlandersArtSans-Bold" panose="00000800000000000000" pitchFamily="2" charset="0"/>
                  </a:rPr>
                  <a:t>MARKT-</a:t>
                </a:r>
              </a:p>
              <a:p>
                <a:pPr algn="ctr"/>
                <a:r>
                  <a:rPr lang="nl-BE" sz="1050" b="1">
                    <a:solidFill>
                      <a:srgbClr val="C68031"/>
                    </a:solidFill>
                    <a:latin typeface="FlandersArtSans-Bold" panose="00000800000000000000" pitchFamily="2" charset="0"/>
                  </a:rPr>
                  <a:t>VERTROUWEN VERGROTEN</a:t>
                </a:r>
                <a:endParaRPr lang="nl-BE" sz="1050">
                  <a:solidFill>
                    <a:srgbClr val="C68031"/>
                  </a:solidFill>
                </a:endParaRPr>
              </a:p>
            </p:txBody>
          </p:sp>
          <p:sp>
            <p:nvSpPr>
              <p:cNvPr id="73" name="Tekstvak 72">
                <a:extLst>
                  <a:ext uri="{FF2B5EF4-FFF2-40B4-BE49-F238E27FC236}">
                    <a16:creationId xmlns:a16="http://schemas.microsoft.com/office/drawing/2014/main" id="{BE411BC8-EDE9-0B58-865E-073D586C7880}"/>
                  </a:ext>
                </a:extLst>
              </p:cNvPr>
              <p:cNvSpPr txBox="1"/>
              <p:nvPr/>
            </p:nvSpPr>
            <p:spPr>
              <a:xfrm>
                <a:off x="4408212" y="4019125"/>
                <a:ext cx="932380" cy="410288"/>
              </a:xfrm>
              <a:prstGeom prst="rect">
                <a:avLst/>
              </a:prstGeom>
              <a:noFill/>
            </p:spPr>
            <p:txBody>
              <a:bodyPr wrap="square">
                <a:spAutoFit/>
              </a:bodyPr>
              <a:lstStyle>
                <a:defPPr>
                  <a:defRPr lang="en-US"/>
                </a:defPPr>
                <a:lvl1pPr>
                  <a:defRPr sz="1200" b="1" i="0" u="none" strike="noStrike" baseline="0">
                    <a:solidFill>
                      <a:srgbClr val="FFFFFF"/>
                    </a:solidFill>
                    <a:latin typeface="FlandersArtSans-Bold" panose="00000800000000000000" pitchFamily="2" charset="0"/>
                  </a:defRPr>
                </a:lvl1pPr>
              </a:lstStyle>
              <a:p>
                <a:pPr algn="ctr"/>
                <a:r>
                  <a:rPr lang="nl-BE" sz="1050">
                    <a:solidFill>
                      <a:srgbClr val="949499"/>
                    </a:solidFill>
                  </a:rPr>
                  <a:t>SAMENWERKING IN DE WAARDEKETEN</a:t>
                </a:r>
              </a:p>
            </p:txBody>
          </p:sp>
          <p:sp>
            <p:nvSpPr>
              <p:cNvPr id="74" name="Tekstvak 73">
                <a:extLst>
                  <a:ext uri="{FF2B5EF4-FFF2-40B4-BE49-F238E27FC236}">
                    <a16:creationId xmlns:a16="http://schemas.microsoft.com/office/drawing/2014/main" id="{280A2461-227F-30C5-3469-2CC5610B52AC}"/>
                  </a:ext>
                </a:extLst>
              </p:cNvPr>
              <p:cNvSpPr txBox="1"/>
              <p:nvPr/>
            </p:nvSpPr>
            <p:spPr>
              <a:xfrm>
                <a:off x="3461517" y="3787713"/>
                <a:ext cx="884173" cy="295407"/>
              </a:xfrm>
              <a:prstGeom prst="rect">
                <a:avLst/>
              </a:prstGeom>
              <a:noFill/>
            </p:spPr>
            <p:txBody>
              <a:bodyPr wrap="square">
                <a:spAutoFit/>
              </a:bodyPr>
              <a:lstStyle>
                <a:defPPr>
                  <a:defRPr lang="en-US"/>
                </a:defPPr>
                <a:lvl1pPr algn="ctr">
                  <a:defRPr sz="1200" b="1" i="0" u="none" strike="noStrike" baseline="0">
                    <a:solidFill>
                      <a:srgbClr val="FFFFFF"/>
                    </a:solidFill>
                    <a:latin typeface="FlandersArtSans-Bold" panose="00000800000000000000" pitchFamily="2" charset="0"/>
                  </a:defRPr>
                </a:lvl1pPr>
              </a:lstStyle>
              <a:p>
                <a:r>
                  <a:rPr lang="nl-BE" sz="1050">
                    <a:solidFill>
                      <a:srgbClr val="2B979D"/>
                    </a:solidFill>
                  </a:rPr>
                  <a:t>METEN EN INVENTARISEREN</a:t>
                </a:r>
              </a:p>
            </p:txBody>
          </p:sp>
          <p:sp>
            <p:nvSpPr>
              <p:cNvPr id="75" name="Tekstvak 74">
                <a:extLst>
                  <a:ext uri="{FF2B5EF4-FFF2-40B4-BE49-F238E27FC236}">
                    <a16:creationId xmlns:a16="http://schemas.microsoft.com/office/drawing/2014/main" id="{FF140FB1-0F89-AFA5-F67A-721AB7490710}"/>
                  </a:ext>
                </a:extLst>
              </p:cNvPr>
              <p:cNvSpPr txBox="1"/>
              <p:nvPr/>
            </p:nvSpPr>
            <p:spPr>
              <a:xfrm>
                <a:off x="3452376" y="2919937"/>
                <a:ext cx="843369" cy="306348"/>
              </a:xfrm>
              <a:prstGeom prst="rect">
                <a:avLst/>
              </a:prstGeom>
              <a:noFill/>
            </p:spPr>
            <p:txBody>
              <a:bodyPr wrap="square">
                <a:spAutoFit/>
              </a:bodyPr>
              <a:lstStyle>
                <a:defPPr>
                  <a:defRPr lang="en-US"/>
                </a:defPPr>
                <a:lvl1pPr algn="ctr">
                  <a:defRPr sz="1200" b="1" i="0" u="none" strike="noStrike" baseline="0">
                    <a:solidFill>
                      <a:srgbClr val="FFFFFF"/>
                    </a:solidFill>
                    <a:latin typeface="FlandersArtSans-Bold" panose="00000800000000000000" pitchFamily="2" charset="0"/>
                  </a:defRPr>
                </a:lvl1pPr>
              </a:lstStyle>
              <a:p>
                <a:r>
                  <a:rPr lang="nl-BE" sz="1050">
                    <a:solidFill>
                      <a:srgbClr val="A3CC00"/>
                    </a:solidFill>
                  </a:rPr>
                  <a:t>SENSIBILISERING EN OPLEIDING</a:t>
                </a:r>
              </a:p>
            </p:txBody>
          </p:sp>
          <p:sp>
            <p:nvSpPr>
              <p:cNvPr id="76" name="Tekstvak 75">
                <a:extLst>
                  <a:ext uri="{FF2B5EF4-FFF2-40B4-BE49-F238E27FC236}">
                    <a16:creationId xmlns:a16="http://schemas.microsoft.com/office/drawing/2014/main" id="{947D467F-1D0F-8DD4-AAED-EADC4BECD2BA}"/>
                  </a:ext>
                </a:extLst>
              </p:cNvPr>
              <p:cNvSpPr txBox="1"/>
              <p:nvPr/>
            </p:nvSpPr>
            <p:spPr>
              <a:xfrm>
                <a:off x="3927240" y="2317179"/>
                <a:ext cx="792474" cy="525168"/>
              </a:xfrm>
              <a:prstGeom prst="rect">
                <a:avLst/>
              </a:prstGeom>
              <a:noFill/>
            </p:spPr>
            <p:txBody>
              <a:bodyPr wrap="square">
                <a:spAutoFit/>
              </a:bodyPr>
              <a:lstStyle>
                <a:defPPr>
                  <a:defRPr lang="en-US"/>
                </a:defPPr>
                <a:lvl1pPr algn="ctr">
                  <a:defRPr sz="1200" b="1" i="0" u="none" strike="noStrike" baseline="0">
                    <a:solidFill>
                      <a:srgbClr val="FFFFFF"/>
                    </a:solidFill>
                    <a:latin typeface="FlandersArtSans-Bold" panose="00000800000000000000" pitchFamily="2" charset="0"/>
                  </a:defRPr>
                </a:lvl1pPr>
              </a:lstStyle>
              <a:p>
                <a:r>
                  <a:rPr lang="nl-BE" sz="1050">
                    <a:solidFill>
                      <a:srgbClr val="D53E5F"/>
                    </a:solidFill>
                  </a:rPr>
                  <a:t>HEFBOOM DIGITALE INFORMATIE-UITWISSELING</a:t>
                </a:r>
              </a:p>
            </p:txBody>
          </p:sp>
        </p:grpSp>
        <p:grpSp>
          <p:nvGrpSpPr>
            <p:cNvPr id="46" name="Groep 45">
              <a:extLst>
                <a:ext uri="{FF2B5EF4-FFF2-40B4-BE49-F238E27FC236}">
                  <a16:creationId xmlns:a16="http://schemas.microsoft.com/office/drawing/2014/main" id="{173F4FBB-07AD-7E64-D68E-51301D9886BA}"/>
                </a:ext>
              </a:extLst>
            </p:cNvPr>
            <p:cNvGrpSpPr/>
            <p:nvPr/>
          </p:nvGrpSpPr>
          <p:grpSpPr>
            <a:xfrm>
              <a:off x="2956665" y="2382971"/>
              <a:ext cx="684296" cy="687174"/>
              <a:chOff x="2956665" y="2382971"/>
              <a:chExt cx="684296" cy="687174"/>
            </a:xfrm>
          </p:grpSpPr>
          <p:sp>
            <p:nvSpPr>
              <p:cNvPr id="70" name="Tekstvak 69">
                <a:extLst>
                  <a:ext uri="{FF2B5EF4-FFF2-40B4-BE49-F238E27FC236}">
                    <a16:creationId xmlns:a16="http://schemas.microsoft.com/office/drawing/2014/main" id="{0448032A-3FF3-701D-53D9-06C187330EEC}"/>
                  </a:ext>
                </a:extLst>
              </p:cNvPr>
              <p:cNvSpPr txBox="1"/>
              <p:nvPr/>
            </p:nvSpPr>
            <p:spPr>
              <a:xfrm>
                <a:off x="3003251" y="2382971"/>
                <a:ext cx="637710" cy="371994"/>
              </a:xfrm>
              <a:prstGeom prst="rect">
                <a:avLst/>
              </a:prstGeom>
              <a:noFill/>
            </p:spPr>
            <p:txBody>
              <a:bodyPr wrap="square">
                <a:spAutoFit/>
              </a:bodyPr>
              <a:lstStyle>
                <a:defPPr>
                  <a:defRPr lang="en-US"/>
                </a:defPPr>
                <a:lvl1pPr algn="ctr">
                  <a:defRPr sz="1000">
                    <a:solidFill>
                      <a:schemeClr val="bg1"/>
                    </a:solidFill>
                  </a:defRPr>
                </a:lvl1pPr>
              </a:lstStyle>
              <a:p>
                <a:r>
                  <a:rPr lang="nl-BE" sz="700" b="1">
                    <a:latin typeface="Flanders Art Sans" panose="00000500000000000000" pitchFamily="50" charset="0"/>
                  </a:rPr>
                  <a:t>DRAAGVLAK EN KENNIS OVER</a:t>
                </a:r>
              </a:p>
              <a:p>
                <a:r>
                  <a:rPr lang="nl-BE" sz="700" b="1">
                    <a:latin typeface="Flanders Art Sans" panose="00000500000000000000" pitchFamily="50" charset="0"/>
                  </a:rPr>
                  <a:t>CIRCULAIR BOUWEN</a:t>
                </a:r>
              </a:p>
            </p:txBody>
          </p:sp>
          <p:pic>
            <p:nvPicPr>
              <p:cNvPr id="71" name="Afbeelding 70">
                <a:extLst>
                  <a:ext uri="{FF2B5EF4-FFF2-40B4-BE49-F238E27FC236}">
                    <a16:creationId xmlns:a16="http://schemas.microsoft.com/office/drawing/2014/main" id="{C10CFA19-41A1-FD05-033E-A882ED8C21B1}"/>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956665" y="2780859"/>
                <a:ext cx="342354" cy="289286"/>
              </a:xfrm>
              <a:prstGeom prst="rect">
                <a:avLst/>
              </a:prstGeom>
            </p:spPr>
          </p:pic>
        </p:grpSp>
        <p:grpSp>
          <p:nvGrpSpPr>
            <p:cNvPr id="47" name="Groep 46">
              <a:extLst>
                <a:ext uri="{FF2B5EF4-FFF2-40B4-BE49-F238E27FC236}">
                  <a16:creationId xmlns:a16="http://schemas.microsoft.com/office/drawing/2014/main" id="{0D59D25A-6B0C-10A3-04B5-9C3CC1D5E774}"/>
                </a:ext>
              </a:extLst>
            </p:cNvPr>
            <p:cNvGrpSpPr/>
            <p:nvPr/>
          </p:nvGrpSpPr>
          <p:grpSpPr>
            <a:xfrm>
              <a:off x="3613627" y="1809932"/>
              <a:ext cx="977391" cy="461198"/>
              <a:chOff x="3613627" y="1809932"/>
              <a:chExt cx="977391" cy="461198"/>
            </a:xfrm>
          </p:grpSpPr>
          <p:sp>
            <p:nvSpPr>
              <p:cNvPr id="68" name="Tekstvak 67">
                <a:extLst>
                  <a:ext uri="{FF2B5EF4-FFF2-40B4-BE49-F238E27FC236}">
                    <a16:creationId xmlns:a16="http://schemas.microsoft.com/office/drawing/2014/main" id="{04ED1A19-D5F1-481C-FACC-A166AC7DE67A}"/>
                  </a:ext>
                </a:extLst>
              </p:cNvPr>
              <p:cNvSpPr txBox="1"/>
              <p:nvPr/>
            </p:nvSpPr>
            <p:spPr>
              <a:xfrm>
                <a:off x="3770651" y="1809932"/>
                <a:ext cx="820367" cy="295407"/>
              </a:xfrm>
              <a:prstGeom prst="rect">
                <a:avLst/>
              </a:prstGeom>
              <a:noFill/>
            </p:spPr>
            <p:txBody>
              <a:bodyPr wrap="square">
                <a:spAutoFit/>
              </a:bodyPr>
              <a:lstStyle>
                <a:defPPr>
                  <a:defRPr lang="en-US"/>
                </a:defPPr>
                <a:lvl1pPr algn="ctr">
                  <a:defRPr sz="1000">
                    <a:solidFill>
                      <a:schemeClr val="bg1"/>
                    </a:solidFill>
                  </a:defRPr>
                </a:lvl1pPr>
              </a:lstStyle>
              <a:p>
                <a:r>
                  <a:rPr lang="nl-NL" sz="700" b="1">
                    <a:latin typeface="Flanders Art Sans" panose="00000500000000000000" pitchFamily="50" charset="0"/>
                  </a:rPr>
                  <a:t>DIGITALE INFORMATIE-UITWISSELING IN DE BOUW</a:t>
                </a:r>
                <a:endParaRPr lang="nl-BE" sz="700" b="1">
                  <a:latin typeface="Flanders Art Sans" panose="00000500000000000000" pitchFamily="50" charset="0"/>
                </a:endParaRPr>
              </a:p>
            </p:txBody>
          </p:sp>
          <p:pic>
            <p:nvPicPr>
              <p:cNvPr id="69" name="Afbeelding 68" descr="Afbeelding met tekst, teken&#10;&#10;Automatisch gegenereerde beschrijving">
                <a:extLst>
                  <a:ext uri="{FF2B5EF4-FFF2-40B4-BE49-F238E27FC236}">
                    <a16:creationId xmlns:a16="http://schemas.microsoft.com/office/drawing/2014/main" id="{AA75FA5C-9A1B-650A-D43C-E9C96E6D6527}"/>
                  </a:ext>
                </a:extLst>
              </p:cNvPr>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3613627" y="1981845"/>
                <a:ext cx="375040" cy="289285"/>
              </a:xfrm>
              <a:prstGeom prst="rect">
                <a:avLst/>
              </a:prstGeom>
            </p:spPr>
          </p:pic>
        </p:grpSp>
        <p:grpSp>
          <p:nvGrpSpPr>
            <p:cNvPr id="48" name="Groep 47">
              <a:extLst>
                <a:ext uri="{FF2B5EF4-FFF2-40B4-BE49-F238E27FC236}">
                  <a16:creationId xmlns:a16="http://schemas.microsoft.com/office/drawing/2014/main" id="{F14E4D57-BE4D-8CBB-E5F7-9849426488DE}"/>
                </a:ext>
              </a:extLst>
            </p:cNvPr>
            <p:cNvGrpSpPr/>
            <p:nvPr/>
          </p:nvGrpSpPr>
          <p:grpSpPr>
            <a:xfrm>
              <a:off x="4613240" y="1775630"/>
              <a:ext cx="1108965" cy="470396"/>
              <a:chOff x="4613240" y="1775630"/>
              <a:chExt cx="1108965" cy="470396"/>
            </a:xfrm>
          </p:grpSpPr>
          <p:sp>
            <p:nvSpPr>
              <p:cNvPr id="66" name="Tekstvak 65">
                <a:extLst>
                  <a:ext uri="{FF2B5EF4-FFF2-40B4-BE49-F238E27FC236}">
                    <a16:creationId xmlns:a16="http://schemas.microsoft.com/office/drawing/2014/main" id="{8C718EFC-D31C-49C3-9B67-E0360A6A1356}"/>
                  </a:ext>
                </a:extLst>
              </p:cNvPr>
              <p:cNvSpPr txBox="1"/>
              <p:nvPr/>
            </p:nvSpPr>
            <p:spPr>
              <a:xfrm>
                <a:off x="5046143" y="1950619"/>
                <a:ext cx="676062" cy="295407"/>
              </a:xfrm>
              <a:prstGeom prst="rect">
                <a:avLst/>
              </a:prstGeom>
              <a:noFill/>
            </p:spPr>
            <p:txBody>
              <a:bodyPr wrap="square">
                <a:spAutoFit/>
              </a:bodyPr>
              <a:lstStyle/>
              <a:p>
                <a:pPr algn="ctr"/>
                <a:r>
                  <a:rPr lang="nl-NL" sz="700" b="1">
                    <a:solidFill>
                      <a:schemeClr val="bg1"/>
                    </a:solidFill>
                    <a:latin typeface="Flanders Art Sans" panose="00000500000000000000" pitchFamily="50" charset="0"/>
                  </a:rPr>
                  <a:t>OORSPRONG EN </a:t>
                </a:r>
                <a:br>
                  <a:rPr lang="nl-NL" sz="700" b="1">
                    <a:solidFill>
                      <a:schemeClr val="bg1"/>
                    </a:solidFill>
                    <a:latin typeface="Flanders Art Sans" panose="00000500000000000000" pitchFamily="50" charset="0"/>
                  </a:rPr>
                </a:br>
                <a:r>
                  <a:rPr lang="nl-NL" sz="700" b="1">
                    <a:solidFill>
                      <a:schemeClr val="bg1"/>
                    </a:solidFill>
                    <a:latin typeface="Flanders Art Sans" panose="00000500000000000000" pitchFamily="50" charset="0"/>
                  </a:rPr>
                  <a:t>BESTEMMING VAN MATERIALEN</a:t>
                </a:r>
                <a:endParaRPr lang="nl-BE" sz="700" b="1">
                  <a:solidFill>
                    <a:schemeClr val="bg1"/>
                  </a:solidFill>
                  <a:latin typeface="Flanders Art Sans" panose="00000500000000000000" pitchFamily="50" charset="0"/>
                </a:endParaRPr>
              </a:p>
            </p:txBody>
          </p:sp>
          <p:pic>
            <p:nvPicPr>
              <p:cNvPr id="67" name="Afbeelding 66">
                <a:extLst>
                  <a:ext uri="{FF2B5EF4-FFF2-40B4-BE49-F238E27FC236}">
                    <a16:creationId xmlns:a16="http://schemas.microsoft.com/office/drawing/2014/main" id="{7EFCE00E-B57D-AB26-D7BC-3AED81DD6462}"/>
                  </a:ext>
                </a:extLst>
              </p:cNvPr>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4613240" y="1775630"/>
                <a:ext cx="516833" cy="241907"/>
              </a:xfrm>
              <a:prstGeom prst="rect">
                <a:avLst/>
              </a:prstGeom>
            </p:spPr>
          </p:pic>
        </p:grpSp>
        <p:sp>
          <p:nvSpPr>
            <p:cNvPr id="49" name="Tekstvak 48">
              <a:extLst>
                <a:ext uri="{FF2B5EF4-FFF2-40B4-BE49-F238E27FC236}">
                  <a16:creationId xmlns:a16="http://schemas.microsoft.com/office/drawing/2014/main" id="{5CFD4D6F-8FAC-0314-C1C4-3636631157DC}"/>
                </a:ext>
              </a:extLst>
            </p:cNvPr>
            <p:cNvSpPr txBox="1"/>
            <p:nvPr/>
          </p:nvSpPr>
          <p:spPr>
            <a:xfrm>
              <a:off x="5496451" y="2508665"/>
              <a:ext cx="775400" cy="447761"/>
            </a:xfrm>
            <a:prstGeom prst="rect">
              <a:avLst/>
            </a:prstGeom>
            <a:noFill/>
          </p:spPr>
          <p:txBody>
            <a:bodyPr wrap="square">
              <a:spAutoFit/>
            </a:bodyPr>
            <a:lstStyle/>
            <a:p>
              <a:pPr algn="ctr"/>
              <a:r>
                <a:rPr lang="nl-NL" sz="700" b="1">
                  <a:solidFill>
                    <a:schemeClr val="bg1"/>
                  </a:solidFill>
                  <a:latin typeface="Flanders Art Sans" panose="00000500000000000000" pitchFamily="50" charset="0"/>
                </a:rPr>
                <a:t>KWALITEITS-GARANTIE VOOR HER-INZET MATERIAAL IN BOUWWERKEN</a:t>
              </a:r>
              <a:endParaRPr lang="nl-BE" sz="700" b="1">
                <a:solidFill>
                  <a:schemeClr val="bg1"/>
                </a:solidFill>
                <a:latin typeface="Flanders Art Sans" panose="00000500000000000000" pitchFamily="50" charset="0"/>
              </a:endParaRPr>
            </a:p>
          </p:txBody>
        </p:sp>
        <p:pic>
          <p:nvPicPr>
            <p:cNvPr id="50" name="Afbeelding 49">
              <a:extLst>
                <a:ext uri="{FF2B5EF4-FFF2-40B4-BE49-F238E27FC236}">
                  <a16:creationId xmlns:a16="http://schemas.microsoft.com/office/drawing/2014/main" id="{9F672884-067B-4CA8-3B9C-0928021274E6}"/>
                </a:ext>
              </a:extLst>
            </p:cNvPr>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5569773" y="2232161"/>
              <a:ext cx="317360" cy="289286"/>
            </a:xfrm>
            <a:prstGeom prst="rect">
              <a:avLst/>
            </a:prstGeom>
          </p:spPr>
        </p:pic>
        <p:sp>
          <p:nvSpPr>
            <p:cNvPr id="51" name="Tekstvak 50">
              <a:extLst>
                <a:ext uri="{FF2B5EF4-FFF2-40B4-BE49-F238E27FC236}">
                  <a16:creationId xmlns:a16="http://schemas.microsoft.com/office/drawing/2014/main" id="{CADE4C2E-909C-DAA6-047E-382889DFDE13}"/>
                </a:ext>
              </a:extLst>
            </p:cNvPr>
            <p:cNvSpPr txBox="1"/>
            <p:nvPr/>
          </p:nvSpPr>
          <p:spPr>
            <a:xfrm>
              <a:off x="5761004" y="3539560"/>
              <a:ext cx="573190" cy="448581"/>
            </a:xfrm>
            <a:prstGeom prst="rect">
              <a:avLst/>
            </a:prstGeom>
            <a:noFill/>
          </p:spPr>
          <p:txBody>
            <a:bodyPr wrap="square">
              <a:spAutoFit/>
            </a:bodyPr>
            <a:lstStyle>
              <a:defPPr>
                <a:defRPr lang="en-US"/>
              </a:defPPr>
              <a:lvl1pPr algn="ctr">
                <a:defRPr sz="1000">
                  <a:solidFill>
                    <a:schemeClr val="bg1"/>
                  </a:solidFill>
                </a:defRPr>
              </a:lvl1pPr>
            </a:lstStyle>
            <a:p>
              <a:r>
                <a:rPr lang="nl-NL" sz="700" b="1">
                  <a:latin typeface="Flanders Art Sans" panose="00000500000000000000" pitchFamily="50" charset="0"/>
                </a:rPr>
                <a:t>EEN STIMULERENDE MARKT VOOR CIRCULAIR BOUWEN</a:t>
              </a:r>
              <a:endParaRPr lang="nl-BE" sz="700" b="1">
                <a:latin typeface="Flanders Art Sans" panose="00000500000000000000" pitchFamily="50" charset="0"/>
              </a:endParaRPr>
            </a:p>
          </p:txBody>
        </p:sp>
        <p:pic>
          <p:nvPicPr>
            <p:cNvPr id="52" name="Afbeelding 51" descr="Afbeelding met tekst, teken, vectorafbeeldingen, illustratie&#10;&#10;Automatisch gegenereerde beschrijving">
              <a:extLst>
                <a:ext uri="{FF2B5EF4-FFF2-40B4-BE49-F238E27FC236}">
                  <a16:creationId xmlns:a16="http://schemas.microsoft.com/office/drawing/2014/main" id="{90FF1313-9BD4-811F-5869-F133283A08AF}"/>
                </a:ext>
              </a:extLst>
            </p:cNvPr>
            <p:cNvPicPr>
              <a:picLocks noChangeAspect="1"/>
            </p:cNvPicPr>
            <p:nvPr/>
          </p:nvPicPr>
          <p:blipFill>
            <a:blip r:embed="rId8" cstate="print">
              <a:biLevel thresh="25000"/>
              <a:extLst>
                <a:ext uri="{28A0092B-C50C-407E-A947-70E740481C1C}">
                  <a14:useLocalDpi xmlns:a14="http://schemas.microsoft.com/office/drawing/2010/main" val="0"/>
                </a:ext>
              </a:extLst>
            </a:blip>
            <a:stretch>
              <a:fillRect/>
            </a:stretch>
          </p:blipFill>
          <p:spPr>
            <a:xfrm>
              <a:off x="5933287" y="3239699"/>
              <a:ext cx="327680" cy="289286"/>
            </a:xfrm>
            <a:prstGeom prst="rect">
              <a:avLst/>
            </a:prstGeom>
          </p:spPr>
        </p:pic>
        <p:grpSp>
          <p:nvGrpSpPr>
            <p:cNvPr id="53" name="Groep 52">
              <a:extLst>
                <a:ext uri="{FF2B5EF4-FFF2-40B4-BE49-F238E27FC236}">
                  <a16:creationId xmlns:a16="http://schemas.microsoft.com/office/drawing/2014/main" id="{DE7B15B5-359C-4721-15A4-DCD2144BD366}"/>
                </a:ext>
              </a:extLst>
            </p:cNvPr>
            <p:cNvGrpSpPr/>
            <p:nvPr/>
          </p:nvGrpSpPr>
          <p:grpSpPr>
            <a:xfrm>
              <a:off x="5055879" y="4290863"/>
              <a:ext cx="899901" cy="628903"/>
              <a:chOff x="5055879" y="4290863"/>
              <a:chExt cx="899901" cy="628903"/>
            </a:xfrm>
          </p:grpSpPr>
          <p:sp>
            <p:nvSpPr>
              <p:cNvPr id="64" name="Tekstvak 63">
                <a:extLst>
                  <a:ext uri="{FF2B5EF4-FFF2-40B4-BE49-F238E27FC236}">
                    <a16:creationId xmlns:a16="http://schemas.microsoft.com/office/drawing/2014/main" id="{75F62AC8-CD38-2217-2690-B760754F08AC}"/>
                  </a:ext>
                </a:extLst>
              </p:cNvPr>
              <p:cNvSpPr txBox="1"/>
              <p:nvPr/>
            </p:nvSpPr>
            <p:spPr>
              <a:xfrm>
                <a:off x="5055879" y="4471185"/>
                <a:ext cx="652992" cy="448581"/>
              </a:xfrm>
              <a:prstGeom prst="rect">
                <a:avLst/>
              </a:prstGeom>
              <a:noFill/>
            </p:spPr>
            <p:txBody>
              <a:bodyPr wrap="square">
                <a:spAutoFit/>
              </a:bodyPr>
              <a:lstStyle>
                <a:defPPr>
                  <a:defRPr lang="en-US"/>
                </a:defPPr>
                <a:lvl1pPr algn="ctr">
                  <a:defRPr sz="1000">
                    <a:solidFill>
                      <a:schemeClr val="bg1"/>
                    </a:solidFill>
                  </a:defRPr>
                </a:lvl1pPr>
              </a:lstStyle>
              <a:p>
                <a:r>
                  <a:rPr lang="nl-BE" sz="700" b="1">
                    <a:latin typeface="Flanders Art Sans" panose="00000500000000000000" pitchFamily="50" charset="0"/>
                  </a:rPr>
                  <a:t>WAARDE-CREATIE EN KOSTEN-BATEN</a:t>
                </a:r>
              </a:p>
              <a:p>
                <a:r>
                  <a:rPr lang="nl-BE" sz="700" b="1">
                    <a:latin typeface="Flanders Art Sans" panose="00000500000000000000" pitchFamily="50" charset="0"/>
                  </a:rPr>
                  <a:t>BIJ CIRCULAIR BOUWEN</a:t>
                </a:r>
              </a:p>
            </p:txBody>
          </p:sp>
          <p:pic>
            <p:nvPicPr>
              <p:cNvPr id="65" name="Afbeelding 64">
                <a:extLst>
                  <a:ext uri="{FF2B5EF4-FFF2-40B4-BE49-F238E27FC236}">
                    <a16:creationId xmlns:a16="http://schemas.microsoft.com/office/drawing/2014/main" id="{C5A8BD8E-8D06-D661-EFBE-D10CC87D25D5}"/>
                  </a:ext>
                </a:extLst>
              </p:cNvPr>
              <p:cNvPicPr>
                <a:picLocks noChangeAspect="1"/>
              </p:cNvPicPr>
              <p:nvPr/>
            </p:nvPicPr>
            <p:blipFill>
              <a:blip r:embed="rId9" cstate="print">
                <a:biLevel thresh="25000"/>
                <a:extLst>
                  <a:ext uri="{28A0092B-C50C-407E-A947-70E740481C1C}">
                    <a14:useLocalDpi xmlns:a14="http://schemas.microsoft.com/office/drawing/2010/main" val="0"/>
                  </a:ext>
                </a:extLst>
              </a:blip>
              <a:stretch>
                <a:fillRect/>
              </a:stretch>
            </p:blipFill>
            <p:spPr>
              <a:xfrm>
                <a:off x="5651878" y="4290863"/>
                <a:ext cx="303902" cy="289286"/>
              </a:xfrm>
              <a:prstGeom prst="rect">
                <a:avLst/>
              </a:prstGeom>
            </p:spPr>
          </p:pic>
        </p:grpSp>
        <p:grpSp>
          <p:nvGrpSpPr>
            <p:cNvPr id="54" name="Groep 53">
              <a:extLst>
                <a:ext uri="{FF2B5EF4-FFF2-40B4-BE49-F238E27FC236}">
                  <a16:creationId xmlns:a16="http://schemas.microsoft.com/office/drawing/2014/main" id="{7558E34E-EC24-2DA8-76D0-3D15A5BEE9B0}"/>
                </a:ext>
              </a:extLst>
            </p:cNvPr>
            <p:cNvGrpSpPr/>
            <p:nvPr/>
          </p:nvGrpSpPr>
          <p:grpSpPr>
            <a:xfrm>
              <a:off x="3979322" y="4735163"/>
              <a:ext cx="1063379" cy="448581"/>
              <a:chOff x="3979322" y="4735163"/>
              <a:chExt cx="1063379" cy="448581"/>
            </a:xfrm>
          </p:grpSpPr>
          <p:sp>
            <p:nvSpPr>
              <p:cNvPr id="62" name="Tekstvak 61">
                <a:extLst>
                  <a:ext uri="{FF2B5EF4-FFF2-40B4-BE49-F238E27FC236}">
                    <a16:creationId xmlns:a16="http://schemas.microsoft.com/office/drawing/2014/main" id="{239C6037-A8E7-2F84-FC80-04B595F65D28}"/>
                  </a:ext>
                </a:extLst>
              </p:cNvPr>
              <p:cNvSpPr txBox="1"/>
              <p:nvPr/>
            </p:nvSpPr>
            <p:spPr>
              <a:xfrm>
                <a:off x="3979322" y="4735163"/>
                <a:ext cx="758084" cy="448581"/>
              </a:xfrm>
              <a:prstGeom prst="rect">
                <a:avLst/>
              </a:prstGeom>
              <a:noFill/>
            </p:spPr>
            <p:txBody>
              <a:bodyPr wrap="square">
                <a:spAutoFit/>
              </a:bodyPr>
              <a:lstStyle>
                <a:defPPr>
                  <a:defRPr lang="en-US"/>
                </a:defPPr>
                <a:lvl1pPr algn="ctr">
                  <a:defRPr sz="1000">
                    <a:solidFill>
                      <a:schemeClr val="bg1"/>
                    </a:solidFill>
                  </a:defRPr>
                </a:lvl1pPr>
              </a:lstStyle>
              <a:p>
                <a:r>
                  <a:rPr lang="nl-BE" sz="700" b="1">
                    <a:latin typeface="Flanders Art Sans" panose="00000500000000000000" pitchFamily="50" charset="0"/>
                  </a:rPr>
                  <a:t>ROLLEN EN AANSPRAKELIJKHEID</a:t>
                </a:r>
              </a:p>
              <a:p>
                <a:r>
                  <a:rPr lang="nl-BE" sz="700" b="1">
                    <a:latin typeface="Flanders Art Sans" panose="00000500000000000000" pitchFamily="50" charset="0"/>
                  </a:rPr>
                  <a:t>DOORHEEN DE CIRCULAIRE BOUWKETEN</a:t>
                </a:r>
              </a:p>
            </p:txBody>
          </p:sp>
          <p:pic>
            <p:nvPicPr>
              <p:cNvPr id="63" name="Afbeelding 62">
                <a:extLst>
                  <a:ext uri="{FF2B5EF4-FFF2-40B4-BE49-F238E27FC236}">
                    <a16:creationId xmlns:a16="http://schemas.microsoft.com/office/drawing/2014/main" id="{1366C39A-9B00-DE90-0140-2C2D723EB1BF}"/>
                  </a:ext>
                </a:extLst>
              </p:cNvPr>
              <p:cNvPicPr>
                <a:picLocks noChangeAspect="1"/>
              </p:cNvPicPr>
              <p:nvPr/>
            </p:nvPicPr>
            <p:blipFill>
              <a:blip r:embed="rId10" cstate="print">
                <a:biLevel thresh="25000"/>
                <a:extLst>
                  <a:ext uri="{28A0092B-C50C-407E-A947-70E740481C1C}">
                    <a14:useLocalDpi xmlns:a14="http://schemas.microsoft.com/office/drawing/2010/main" val="0"/>
                  </a:ext>
                </a:extLst>
              </a:blip>
              <a:stretch>
                <a:fillRect/>
              </a:stretch>
            </p:blipFill>
            <p:spPr>
              <a:xfrm>
                <a:off x="4661425" y="4891630"/>
                <a:ext cx="381276" cy="243779"/>
              </a:xfrm>
              <a:prstGeom prst="rect">
                <a:avLst/>
              </a:prstGeom>
            </p:spPr>
          </p:pic>
        </p:grpSp>
        <p:grpSp>
          <p:nvGrpSpPr>
            <p:cNvPr id="55" name="Groep 54">
              <a:extLst>
                <a:ext uri="{FF2B5EF4-FFF2-40B4-BE49-F238E27FC236}">
                  <a16:creationId xmlns:a16="http://schemas.microsoft.com/office/drawing/2014/main" id="{90DCE85D-EB48-A667-2074-EE66B441E336}"/>
                </a:ext>
              </a:extLst>
            </p:cNvPr>
            <p:cNvGrpSpPr/>
            <p:nvPr/>
          </p:nvGrpSpPr>
          <p:grpSpPr>
            <a:xfrm>
              <a:off x="3062529" y="4272021"/>
              <a:ext cx="989367" cy="572995"/>
              <a:chOff x="3062529" y="4272021"/>
              <a:chExt cx="989367" cy="572995"/>
            </a:xfrm>
          </p:grpSpPr>
          <p:sp>
            <p:nvSpPr>
              <p:cNvPr id="60" name="Tekstvak 59">
                <a:extLst>
                  <a:ext uri="{FF2B5EF4-FFF2-40B4-BE49-F238E27FC236}">
                    <a16:creationId xmlns:a16="http://schemas.microsoft.com/office/drawing/2014/main" id="{F123B9DC-9ADC-3A79-491E-63B1696B8BE8}"/>
                  </a:ext>
                </a:extLst>
              </p:cNvPr>
              <p:cNvSpPr txBox="1"/>
              <p:nvPr/>
            </p:nvSpPr>
            <p:spPr>
              <a:xfrm>
                <a:off x="3062529" y="4272021"/>
                <a:ext cx="746983" cy="371994"/>
              </a:xfrm>
              <a:prstGeom prst="rect">
                <a:avLst/>
              </a:prstGeom>
              <a:noFill/>
            </p:spPr>
            <p:txBody>
              <a:bodyPr wrap="square">
                <a:spAutoFit/>
              </a:bodyPr>
              <a:lstStyle>
                <a:defPPr>
                  <a:defRPr lang="en-US"/>
                </a:defPPr>
                <a:lvl1pPr algn="ctr">
                  <a:defRPr sz="1000">
                    <a:solidFill>
                      <a:schemeClr val="bg1"/>
                    </a:solidFill>
                  </a:defRPr>
                </a:lvl1pPr>
              </a:lstStyle>
              <a:p>
                <a:r>
                  <a:rPr lang="nl-BE" sz="700" b="1">
                    <a:latin typeface="Flanders Art Sans" panose="00000500000000000000" pitchFamily="50" charset="0"/>
                  </a:rPr>
                  <a:t>MATERIAAL-POTENTIEEL VAN</a:t>
                </a:r>
              </a:p>
              <a:p>
                <a:r>
                  <a:rPr lang="nl-BE" sz="700" b="1">
                    <a:latin typeface="Flanders Art Sans" panose="00000500000000000000" pitchFamily="50" charset="0"/>
                  </a:rPr>
                  <a:t>BOUWWERKEN IN KAART</a:t>
                </a:r>
              </a:p>
            </p:txBody>
          </p:sp>
          <p:pic>
            <p:nvPicPr>
              <p:cNvPr id="61" name="Afbeelding 60" descr="Afbeelding met tekst, verbandtrommel, teken&#10;&#10;Automatisch gegenereerde beschrijving">
                <a:extLst>
                  <a:ext uri="{FF2B5EF4-FFF2-40B4-BE49-F238E27FC236}">
                    <a16:creationId xmlns:a16="http://schemas.microsoft.com/office/drawing/2014/main" id="{1FD27201-0095-C04C-B33A-3AD5C987B365}"/>
                  </a:ext>
                </a:extLst>
              </p:cNvPr>
              <p:cNvPicPr>
                <a:picLocks noChangeAspect="1"/>
              </p:cNvPicPr>
              <p:nvPr/>
            </p:nvPicPr>
            <p:blipFill>
              <a:blip r:embed="rId11" cstate="print">
                <a:biLevel thresh="25000"/>
                <a:extLst>
                  <a:ext uri="{28A0092B-C50C-407E-A947-70E740481C1C}">
                    <a14:useLocalDpi xmlns:a14="http://schemas.microsoft.com/office/drawing/2010/main" val="0"/>
                  </a:ext>
                </a:extLst>
              </a:blip>
              <a:stretch>
                <a:fillRect/>
              </a:stretch>
            </p:blipFill>
            <p:spPr>
              <a:xfrm>
                <a:off x="3466372" y="4603516"/>
                <a:ext cx="585524" cy="241500"/>
              </a:xfrm>
              <a:prstGeom prst="rect">
                <a:avLst/>
              </a:prstGeom>
            </p:spPr>
          </p:pic>
        </p:grpSp>
        <p:grpSp>
          <p:nvGrpSpPr>
            <p:cNvPr id="56" name="Groep 55">
              <a:extLst>
                <a:ext uri="{FF2B5EF4-FFF2-40B4-BE49-F238E27FC236}">
                  <a16:creationId xmlns:a16="http://schemas.microsoft.com/office/drawing/2014/main" id="{18F654E8-E80A-4C2A-BA56-9764C40941BD}"/>
                </a:ext>
              </a:extLst>
            </p:cNvPr>
            <p:cNvGrpSpPr/>
            <p:nvPr/>
          </p:nvGrpSpPr>
          <p:grpSpPr>
            <a:xfrm>
              <a:off x="2723830" y="3388204"/>
              <a:ext cx="637709" cy="758565"/>
              <a:chOff x="2723830" y="3388204"/>
              <a:chExt cx="637709" cy="758565"/>
            </a:xfrm>
          </p:grpSpPr>
          <p:sp>
            <p:nvSpPr>
              <p:cNvPr id="58" name="Tekstvak 57">
                <a:extLst>
                  <a:ext uri="{FF2B5EF4-FFF2-40B4-BE49-F238E27FC236}">
                    <a16:creationId xmlns:a16="http://schemas.microsoft.com/office/drawing/2014/main" id="{36DD6FCF-A1A2-7518-ACB2-294D5C2C4023}"/>
                  </a:ext>
                </a:extLst>
              </p:cNvPr>
              <p:cNvSpPr txBox="1"/>
              <p:nvPr/>
            </p:nvSpPr>
            <p:spPr>
              <a:xfrm>
                <a:off x="2723830" y="3388204"/>
                <a:ext cx="637709" cy="371994"/>
              </a:xfrm>
              <a:prstGeom prst="rect">
                <a:avLst/>
              </a:prstGeom>
              <a:noFill/>
            </p:spPr>
            <p:txBody>
              <a:bodyPr wrap="square">
                <a:spAutoFit/>
              </a:bodyPr>
              <a:lstStyle>
                <a:defPPr>
                  <a:defRPr lang="en-US"/>
                </a:defPPr>
                <a:lvl1pPr algn="ctr">
                  <a:defRPr sz="1000">
                    <a:solidFill>
                      <a:schemeClr val="bg1"/>
                    </a:solidFill>
                  </a:defRPr>
                </a:lvl1pPr>
              </a:lstStyle>
              <a:p>
                <a:r>
                  <a:rPr lang="nl-BE" sz="700" b="1">
                    <a:latin typeface="Flanders Art Sans" panose="00000500000000000000" pitchFamily="50" charset="0"/>
                  </a:rPr>
                  <a:t>CIRCULARITEIT VAN BOUWWERKEN METEN</a:t>
                </a:r>
              </a:p>
            </p:txBody>
          </p:sp>
          <p:pic>
            <p:nvPicPr>
              <p:cNvPr id="59" name="Afbeelding 58" descr="Afbeelding met tekst, teken, illustratie&#10;&#10;Automatisch gegenereerde beschrijving">
                <a:extLst>
                  <a:ext uri="{FF2B5EF4-FFF2-40B4-BE49-F238E27FC236}">
                    <a16:creationId xmlns:a16="http://schemas.microsoft.com/office/drawing/2014/main" id="{C68AB665-3B8B-59F0-92AE-44B5396637AA}"/>
                  </a:ext>
                </a:extLst>
              </p:cNvPr>
              <p:cNvPicPr>
                <a:picLocks noChangeAspect="1"/>
              </p:cNvPicPr>
              <p:nvPr/>
            </p:nvPicPr>
            <p:blipFill>
              <a:blip r:embed="rId12" cstate="print">
                <a:biLevel thresh="25000"/>
                <a:extLst>
                  <a:ext uri="{28A0092B-C50C-407E-A947-70E740481C1C}">
                    <a14:useLocalDpi xmlns:a14="http://schemas.microsoft.com/office/drawing/2010/main" val="0"/>
                  </a:ext>
                </a:extLst>
              </a:blip>
              <a:stretch>
                <a:fillRect/>
              </a:stretch>
            </p:blipFill>
            <p:spPr>
              <a:xfrm>
                <a:off x="2957461" y="3857483"/>
                <a:ext cx="295214" cy="289286"/>
              </a:xfrm>
              <a:prstGeom prst="rect">
                <a:avLst/>
              </a:prstGeom>
            </p:spPr>
          </p:pic>
        </p:grpSp>
        <p:sp>
          <p:nvSpPr>
            <p:cNvPr id="57" name="Tekstvak 56">
              <a:extLst>
                <a:ext uri="{FF2B5EF4-FFF2-40B4-BE49-F238E27FC236}">
                  <a16:creationId xmlns:a16="http://schemas.microsoft.com/office/drawing/2014/main" id="{551B0E94-FC05-7F09-BF88-10BA657F0991}"/>
                </a:ext>
              </a:extLst>
            </p:cNvPr>
            <p:cNvSpPr txBox="1"/>
            <p:nvPr/>
          </p:nvSpPr>
          <p:spPr>
            <a:xfrm>
              <a:off x="4518098" y="3291154"/>
              <a:ext cx="131410" cy="218420"/>
            </a:xfrm>
            <a:prstGeom prst="rect">
              <a:avLst/>
            </a:prstGeom>
            <a:noFill/>
          </p:spPr>
          <p:txBody>
            <a:bodyPr wrap="none" rtlCol="0">
              <a:spAutoFit/>
            </a:bodyPr>
            <a:lstStyle/>
            <a:p>
              <a:pPr algn="ctr"/>
              <a:endParaRPr lang="nl-NL" sz="1400">
                <a:solidFill>
                  <a:schemeClr val="accent3">
                    <a:lumMod val="50000"/>
                  </a:schemeClr>
                </a:solidFill>
                <a:latin typeface="Flanders Art Sans Black" panose="00000A00000000000000" pitchFamily="50" charset="0"/>
              </a:endParaRPr>
            </a:p>
          </p:txBody>
        </p:sp>
      </p:grpSp>
      <p:sp>
        <p:nvSpPr>
          <p:cNvPr id="2" name="Tijdelijke aanduiding voor dianummer 1">
            <a:extLst>
              <a:ext uri="{FF2B5EF4-FFF2-40B4-BE49-F238E27FC236}">
                <a16:creationId xmlns:a16="http://schemas.microsoft.com/office/drawing/2014/main" id="{1130A7F7-EAFE-4E94-2CB3-262923F5B4C1}"/>
              </a:ext>
            </a:extLst>
          </p:cNvPr>
          <p:cNvSpPr>
            <a:spLocks noGrp="1"/>
          </p:cNvSpPr>
          <p:nvPr>
            <p:ph type="sldNum" sz="quarter" idx="12"/>
          </p:nvPr>
        </p:nvSpPr>
        <p:spPr/>
        <p:txBody>
          <a:bodyPr/>
          <a:lstStyle/>
          <a:p>
            <a:fld id="{8EBED098-752A-41AA-8E49-92F26D002647}" type="slidenum">
              <a:rPr lang="nl-BE" smtClean="0"/>
              <a:t>2</a:t>
            </a:fld>
            <a:endParaRPr lang="nl-BE"/>
          </a:p>
        </p:txBody>
      </p:sp>
      <p:pic>
        <p:nvPicPr>
          <p:cNvPr id="85" name="Afbeelding 84">
            <a:extLst>
              <a:ext uri="{FF2B5EF4-FFF2-40B4-BE49-F238E27FC236}">
                <a16:creationId xmlns:a16="http://schemas.microsoft.com/office/drawing/2014/main" id="{3B4DAF33-C80A-4D7C-AD97-A643973F365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602841" y="-17849"/>
            <a:ext cx="2579067" cy="2579067"/>
          </a:xfrm>
          <a:prstGeom prst="rect">
            <a:avLst/>
          </a:prstGeom>
          <a:noFill/>
        </p:spPr>
      </p:pic>
      <p:sp>
        <p:nvSpPr>
          <p:cNvPr id="80" name="TextBox 79">
            <a:extLst>
              <a:ext uri="{FF2B5EF4-FFF2-40B4-BE49-F238E27FC236}">
                <a16:creationId xmlns:a16="http://schemas.microsoft.com/office/drawing/2014/main" id="{C14EE032-5B39-C71F-E203-EB72DC6BAA23}"/>
              </a:ext>
            </a:extLst>
          </p:cNvPr>
          <p:cNvSpPr txBox="1"/>
          <p:nvPr/>
        </p:nvSpPr>
        <p:spPr>
          <a:xfrm>
            <a:off x="8805416" y="2348993"/>
            <a:ext cx="6096000" cy="646331"/>
          </a:xfrm>
          <a:prstGeom prst="rect">
            <a:avLst/>
          </a:prstGeom>
          <a:noFill/>
        </p:spPr>
        <p:txBody>
          <a:bodyPr wrap="square">
            <a:spAutoFit/>
          </a:bodyPr>
          <a:lstStyle/>
          <a:p>
            <a:r>
              <a:rPr lang="en-US" dirty="0"/>
              <a:t>Policy plan 2022 – 2030:</a:t>
            </a:r>
          </a:p>
          <a:p>
            <a:r>
              <a:rPr lang="en-US" dirty="0"/>
              <a:t>Towards circular construction</a:t>
            </a:r>
            <a:endParaRPr lang="nl-BE" dirty="0"/>
          </a:p>
        </p:txBody>
      </p:sp>
    </p:spTree>
    <p:extLst>
      <p:ext uri="{BB962C8B-B14F-4D97-AF65-F5344CB8AC3E}">
        <p14:creationId xmlns:p14="http://schemas.microsoft.com/office/powerpoint/2010/main" val="255548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94EEB-7CF9-44E9-E163-6AB3577135C5}"/>
            </a:ext>
          </a:extLst>
        </p:cNvPr>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A3A617F0-6E12-7E38-D19F-9E436E4A638F}"/>
              </a:ext>
            </a:extLst>
          </p:cNvPr>
          <p:cNvSpPr>
            <a:spLocks noGrp="1"/>
          </p:cNvSpPr>
          <p:nvPr>
            <p:ph type="sldNum" sz="quarter" idx="12"/>
          </p:nvPr>
        </p:nvSpPr>
        <p:spPr/>
        <p:txBody>
          <a:bodyPr/>
          <a:lstStyle/>
          <a:p>
            <a:fld id="{7DAD7678-3C6F-4DE1-A59F-12BC40F05B4C}" type="datetime1">
              <a:rPr lang="nl-BE" smtClean="0"/>
              <a:pPr/>
              <a:t>25/06/2025</a:t>
            </a:fld>
            <a:r>
              <a:rPr lang="nl-BE"/>
              <a:t> | </a:t>
            </a:r>
            <a:fld id="{4FEC29A6-96D2-4855-B02C-489BA0EAE082}" type="slidenum">
              <a:rPr lang="nl-BE" smtClean="0"/>
              <a:pPr/>
              <a:t>20</a:t>
            </a:fld>
            <a:endParaRPr lang="nl-BE"/>
          </a:p>
        </p:txBody>
      </p:sp>
      <p:sp>
        <p:nvSpPr>
          <p:cNvPr id="5" name="TextBox 1">
            <a:extLst>
              <a:ext uri="{FF2B5EF4-FFF2-40B4-BE49-F238E27FC236}">
                <a16:creationId xmlns:a16="http://schemas.microsoft.com/office/drawing/2014/main" id="{1CDF2A24-C909-BCD9-BB84-799C47E3985E}"/>
              </a:ext>
            </a:extLst>
          </p:cNvPr>
          <p:cNvSpPr txBox="1"/>
          <p:nvPr/>
        </p:nvSpPr>
        <p:spPr>
          <a:xfrm>
            <a:off x="6669304" y="6565012"/>
            <a:ext cx="1653017" cy="256545"/>
          </a:xfrm>
          <a:prstGeom prst="rect">
            <a:avLst/>
          </a:prstGeom>
          <a:noFill/>
        </p:spPr>
        <p:txBody>
          <a:bodyPr wrap="none" rtlCol="0">
            <a:spAutoFit/>
          </a:bodyPr>
          <a:lstStyle/>
          <a:p>
            <a:r>
              <a:rPr lang="en-US" sz="1067" b="1" err="1"/>
              <a:t>bron</a:t>
            </a:r>
            <a:r>
              <a:rPr lang="en-US" sz="1067"/>
              <a:t>: Vlaanderen Circulair</a:t>
            </a:r>
            <a:endParaRPr lang="en-BE" sz="1067"/>
          </a:p>
        </p:txBody>
      </p:sp>
      <p:sp>
        <p:nvSpPr>
          <p:cNvPr id="6" name="TextBox 5">
            <a:extLst>
              <a:ext uri="{FF2B5EF4-FFF2-40B4-BE49-F238E27FC236}">
                <a16:creationId xmlns:a16="http://schemas.microsoft.com/office/drawing/2014/main" id="{9122106A-C6CB-071F-5E52-31D412DA6230}"/>
              </a:ext>
            </a:extLst>
          </p:cNvPr>
          <p:cNvSpPr txBox="1"/>
          <p:nvPr/>
        </p:nvSpPr>
        <p:spPr>
          <a:xfrm>
            <a:off x="882868" y="525921"/>
            <a:ext cx="7721869" cy="369332"/>
          </a:xfrm>
          <a:prstGeom prst="rect">
            <a:avLst/>
          </a:prstGeom>
          <a:noFill/>
        </p:spPr>
        <p:txBody>
          <a:bodyPr wrap="square">
            <a:spAutoFit/>
          </a:bodyPr>
          <a:lstStyle/>
          <a:p>
            <a:pPr marL="0" indent="0" algn="just">
              <a:buNone/>
            </a:pPr>
            <a:r>
              <a:rPr lang="en-US" sz="1800" b="1" dirty="0">
                <a:latin typeface="+mj-lt"/>
              </a:rPr>
              <a:t>How can we keep more reusable material out of waste </a:t>
            </a:r>
            <a:endParaRPr lang="nl-NL" sz="1800" b="1" dirty="0">
              <a:latin typeface="+mj-lt"/>
            </a:endParaRPr>
          </a:p>
        </p:txBody>
      </p:sp>
      <p:sp>
        <p:nvSpPr>
          <p:cNvPr id="7" name="Tekstvak 9">
            <a:extLst>
              <a:ext uri="{FF2B5EF4-FFF2-40B4-BE49-F238E27FC236}">
                <a16:creationId xmlns:a16="http://schemas.microsoft.com/office/drawing/2014/main" id="{31026CB2-22A9-3A03-AA81-ECBB6D8B69BA}"/>
              </a:ext>
            </a:extLst>
          </p:cNvPr>
          <p:cNvSpPr txBox="1"/>
          <p:nvPr/>
        </p:nvSpPr>
        <p:spPr>
          <a:xfrm>
            <a:off x="7495812" y="0"/>
            <a:ext cx="989384" cy="1323439"/>
          </a:xfrm>
          <a:prstGeom prst="rect">
            <a:avLst/>
          </a:prstGeom>
          <a:noFill/>
        </p:spPr>
        <p:txBody>
          <a:bodyPr wrap="square" lIns="91440" tIns="45720" rIns="91440" bIns="45720" anchor="t">
            <a:spAutoFit/>
          </a:bodyPr>
          <a:lstStyle/>
          <a:p>
            <a:pPr marL="0" indent="0" algn="just">
              <a:buNone/>
            </a:pPr>
            <a:r>
              <a:rPr lang="nl-NL" sz="8000" b="1">
                <a:latin typeface="+mj-lt"/>
              </a:rPr>
              <a:t>?</a:t>
            </a:r>
            <a:endParaRPr lang="nl-NL" sz="8000">
              <a:latin typeface="+mj-lt"/>
            </a:endParaRPr>
          </a:p>
        </p:txBody>
      </p:sp>
      <p:sp>
        <p:nvSpPr>
          <p:cNvPr id="10" name="TextBox 9">
            <a:extLst>
              <a:ext uri="{FF2B5EF4-FFF2-40B4-BE49-F238E27FC236}">
                <a16:creationId xmlns:a16="http://schemas.microsoft.com/office/drawing/2014/main" id="{CA92744D-D7F9-C667-F77B-0C413976F736}"/>
              </a:ext>
            </a:extLst>
          </p:cNvPr>
          <p:cNvSpPr txBox="1"/>
          <p:nvPr/>
        </p:nvSpPr>
        <p:spPr>
          <a:xfrm>
            <a:off x="882868" y="1273780"/>
            <a:ext cx="9984423" cy="1200329"/>
          </a:xfrm>
          <a:prstGeom prst="rect">
            <a:avLst/>
          </a:prstGeom>
          <a:noFill/>
        </p:spPr>
        <p:txBody>
          <a:bodyPr wrap="square">
            <a:spAutoFit/>
          </a:bodyPr>
          <a:lstStyle/>
          <a:p>
            <a:pPr marL="285750" indent="-285750" fontAlgn="ctr">
              <a:buFont typeface="Arial" panose="020B0604020202020204" pitchFamily="34" charset="0"/>
              <a:buChar char="•"/>
            </a:pPr>
            <a:r>
              <a:rPr lang="en-US" sz="1800" b="0" i="0" u="sng" dirty="0">
                <a:solidFill>
                  <a:srgbClr val="000000"/>
                </a:solidFill>
                <a:effectLst/>
                <a:latin typeface="Aptos" panose="020B0004020202020204" pitchFamily="34" charset="0"/>
              </a:rPr>
              <a:t>Thesis: </a:t>
            </a:r>
            <a:br>
              <a:rPr lang="en-US" sz="1800" b="0" i="0" u="sng" dirty="0">
                <a:solidFill>
                  <a:srgbClr val="000000"/>
                </a:solidFill>
                <a:effectLst/>
                <a:latin typeface="Aptos" panose="020B0004020202020204" pitchFamily="34" charset="0"/>
              </a:rPr>
            </a:br>
            <a:r>
              <a:rPr lang="en-US" sz="1800" b="0" i="0" dirty="0">
                <a:solidFill>
                  <a:srgbClr val="000000"/>
                </a:solidFill>
                <a:effectLst/>
                <a:latin typeface="Aptos" panose="020B0004020202020204" pitchFamily="34" charset="0"/>
              </a:rPr>
              <a:t>‘In a circular economy, materials are offered FIRST as function of REUSE. Only if demand is not met, these materials can become waste, opening the door to recycling.’ </a:t>
            </a:r>
            <a:br>
              <a:rPr lang="nl-BE" dirty="0">
                <a:solidFill>
                  <a:srgbClr val="000000"/>
                </a:solidFill>
                <a:effectLst/>
                <a:latin typeface="Calibri" panose="020F0502020204030204" pitchFamily="34" charset="0"/>
              </a:rPr>
            </a:br>
            <a:endParaRPr lang="nl-BE" dirty="0">
              <a:solidFill>
                <a:srgbClr val="000000"/>
              </a:solidFill>
              <a:effectLst/>
              <a:latin typeface="Calibri" panose="020F0502020204030204" pitchFamily="34" charset="0"/>
            </a:endParaRPr>
          </a:p>
        </p:txBody>
      </p:sp>
      <p:grpSp>
        <p:nvGrpSpPr>
          <p:cNvPr id="2" name="Group 1">
            <a:extLst>
              <a:ext uri="{FF2B5EF4-FFF2-40B4-BE49-F238E27FC236}">
                <a16:creationId xmlns:a16="http://schemas.microsoft.com/office/drawing/2014/main" id="{5CE4EF4F-3AEB-B9DE-501A-A96C0A2A5471}"/>
              </a:ext>
            </a:extLst>
          </p:cNvPr>
          <p:cNvGrpSpPr/>
          <p:nvPr/>
        </p:nvGrpSpPr>
        <p:grpSpPr>
          <a:xfrm>
            <a:off x="539262" y="2460080"/>
            <a:ext cx="11272122" cy="2929201"/>
            <a:chOff x="539262" y="2460080"/>
            <a:chExt cx="11272122" cy="2929201"/>
          </a:xfrm>
        </p:grpSpPr>
        <p:sp>
          <p:nvSpPr>
            <p:cNvPr id="22" name="Rectangle: Rounded Corners 21">
              <a:extLst>
                <a:ext uri="{FF2B5EF4-FFF2-40B4-BE49-F238E27FC236}">
                  <a16:creationId xmlns:a16="http://schemas.microsoft.com/office/drawing/2014/main" id="{9E2305D8-205B-BE75-2DD1-FF4EDA134E54}"/>
                </a:ext>
              </a:extLst>
            </p:cNvPr>
            <p:cNvSpPr/>
            <p:nvPr/>
          </p:nvSpPr>
          <p:spPr>
            <a:xfrm>
              <a:off x="539262" y="2460080"/>
              <a:ext cx="11272122" cy="2929201"/>
            </a:xfrm>
            <a:prstGeom prst="roundRect">
              <a:avLst/>
            </a:prstGeom>
            <a:solidFill>
              <a:schemeClr val="bg2">
                <a:alpha val="2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a:t>		</a:t>
              </a:r>
            </a:p>
          </p:txBody>
        </p:sp>
        <p:sp>
          <p:nvSpPr>
            <p:cNvPr id="11" name="Arrow: Right 10">
              <a:extLst>
                <a:ext uri="{FF2B5EF4-FFF2-40B4-BE49-F238E27FC236}">
                  <a16:creationId xmlns:a16="http://schemas.microsoft.com/office/drawing/2014/main" id="{43C2AF42-6461-CBFF-F424-72A09EB66D3A}"/>
                </a:ext>
              </a:extLst>
            </p:cNvPr>
            <p:cNvSpPr/>
            <p:nvPr/>
          </p:nvSpPr>
          <p:spPr>
            <a:xfrm>
              <a:off x="3563816" y="3041361"/>
              <a:ext cx="2637691" cy="430103"/>
            </a:xfrm>
            <a:prstGeom prst="rightArrow">
              <a:avLst/>
            </a:prstGeom>
            <a:solidFill>
              <a:srgbClr val="A8CF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extBox 11">
              <a:extLst>
                <a:ext uri="{FF2B5EF4-FFF2-40B4-BE49-F238E27FC236}">
                  <a16:creationId xmlns:a16="http://schemas.microsoft.com/office/drawing/2014/main" id="{9B71CFFB-8164-2101-868B-E8E62D134C22}"/>
                </a:ext>
              </a:extLst>
            </p:cNvPr>
            <p:cNvSpPr txBox="1"/>
            <p:nvPr/>
          </p:nvSpPr>
          <p:spPr>
            <a:xfrm>
              <a:off x="730469" y="2656247"/>
              <a:ext cx="2833348" cy="1938992"/>
            </a:xfrm>
            <a:prstGeom prst="rect">
              <a:avLst/>
            </a:prstGeom>
            <a:noFill/>
          </p:spPr>
          <p:txBody>
            <a:bodyPr wrap="square">
              <a:spAutoFit/>
            </a:bodyPr>
            <a:lstStyle/>
            <a:p>
              <a:pPr fontAlgn="ctr"/>
              <a:r>
                <a:rPr lang="nl-BE" sz="2400" b="1" dirty="0" err="1">
                  <a:solidFill>
                    <a:srgbClr val="000000"/>
                  </a:solidFill>
                  <a:latin typeface="Calibri" panose="020F0502020204030204" pitchFamily="34" charset="0"/>
                </a:rPr>
                <a:t>Demolition</a:t>
              </a:r>
              <a:r>
                <a:rPr lang="nl-BE" sz="2400" b="1" dirty="0">
                  <a:solidFill>
                    <a:srgbClr val="000000"/>
                  </a:solidFill>
                  <a:latin typeface="Calibri" panose="020F0502020204030204" pitchFamily="34" charset="0"/>
                </a:rPr>
                <a:t> </a:t>
              </a:r>
              <a:r>
                <a:rPr lang="nl-BE" sz="2400" b="1" dirty="0" err="1">
                  <a:solidFill>
                    <a:srgbClr val="000000"/>
                  </a:solidFill>
                  <a:latin typeface="Calibri" panose="020F0502020204030204" pitchFamily="34" charset="0"/>
                </a:rPr>
                <a:t>succession</a:t>
              </a:r>
              <a:r>
                <a:rPr lang="nl-BE" sz="2400" b="1" dirty="0">
                  <a:solidFill>
                    <a:srgbClr val="000000"/>
                  </a:solidFill>
                  <a:latin typeface="Calibri" panose="020F0502020204030204" pitchFamily="34" charset="0"/>
                </a:rPr>
                <a:t> plan</a:t>
              </a:r>
              <a:br>
                <a:rPr lang="nl-BE" sz="2400" b="1" dirty="0">
                  <a:solidFill>
                    <a:srgbClr val="000000"/>
                  </a:solidFill>
                  <a:latin typeface="Calibri" panose="020F0502020204030204" pitchFamily="34" charset="0"/>
                </a:rPr>
              </a:br>
              <a:r>
                <a:rPr lang="nl-BE" sz="2400" b="1" dirty="0">
                  <a:solidFill>
                    <a:srgbClr val="000000"/>
                  </a:solidFill>
                  <a:latin typeface="Calibri" panose="020F0502020204030204" pitchFamily="34" charset="0"/>
                </a:rPr>
                <a:t>+</a:t>
              </a:r>
              <a:br>
                <a:rPr lang="nl-BE" sz="2400" b="1" dirty="0">
                  <a:solidFill>
                    <a:srgbClr val="000000"/>
                  </a:solidFill>
                  <a:latin typeface="Calibri" panose="020F0502020204030204" pitchFamily="34" charset="0"/>
                </a:rPr>
              </a:br>
              <a:r>
                <a:rPr lang="nl-BE" sz="2400" b="1" dirty="0" err="1">
                  <a:solidFill>
                    <a:srgbClr val="FF0000"/>
                  </a:solidFill>
                  <a:latin typeface="Calibri" panose="020F0502020204030204" pitchFamily="34" charset="0"/>
                </a:rPr>
                <a:t>Reuse</a:t>
              </a:r>
              <a:r>
                <a:rPr lang="nl-BE" sz="2400" b="1" dirty="0">
                  <a:solidFill>
                    <a:srgbClr val="FF0000"/>
                  </a:solidFill>
                  <a:latin typeface="Calibri" panose="020F0502020204030204" pitchFamily="34" charset="0"/>
                </a:rPr>
                <a:t> </a:t>
              </a:r>
              <a:r>
                <a:rPr lang="nl-BE" sz="2400" b="1" dirty="0" err="1">
                  <a:solidFill>
                    <a:srgbClr val="FF0000"/>
                  </a:solidFill>
                  <a:latin typeface="Calibri" panose="020F0502020204030204" pitchFamily="34" charset="0"/>
                </a:rPr>
                <a:t>inventory</a:t>
              </a:r>
              <a:r>
                <a:rPr lang="nl-BE" sz="2400" b="1" dirty="0">
                  <a:solidFill>
                    <a:srgbClr val="FF0000"/>
                  </a:solidFill>
                  <a:latin typeface="Calibri" panose="020F0502020204030204" pitchFamily="34" charset="0"/>
                </a:rPr>
                <a:t> </a:t>
              </a:r>
            </a:p>
            <a:p>
              <a:pPr fontAlgn="ctr"/>
              <a:r>
                <a:rPr lang="nl-BE" sz="2400" b="1" dirty="0">
                  <a:solidFill>
                    <a:srgbClr val="FF0000"/>
                  </a:solidFill>
                  <a:effectLst/>
                  <a:latin typeface="Calibri" panose="020F0502020204030204" pitchFamily="34" charset="0"/>
                </a:rPr>
                <a:t>(</a:t>
              </a:r>
              <a:r>
                <a:rPr lang="nl-BE" sz="2400" b="1" dirty="0" err="1">
                  <a:solidFill>
                    <a:srgbClr val="FF0000"/>
                  </a:solidFill>
                  <a:effectLst/>
                  <a:latin typeface="Calibri" panose="020F0502020204030204" pitchFamily="34" charset="0"/>
                </a:rPr>
                <a:t>material</a:t>
              </a:r>
              <a:r>
                <a:rPr lang="nl-BE" sz="2400" b="1" dirty="0">
                  <a:solidFill>
                    <a:srgbClr val="FF0000"/>
                  </a:solidFill>
                  <a:effectLst/>
                  <a:latin typeface="Calibri" panose="020F0502020204030204" pitchFamily="34" charset="0"/>
                </a:rPr>
                <a:t> list)</a:t>
              </a:r>
            </a:p>
          </p:txBody>
        </p:sp>
        <p:sp>
          <p:nvSpPr>
            <p:cNvPr id="13" name="TextBox 12">
              <a:extLst>
                <a:ext uri="{FF2B5EF4-FFF2-40B4-BE49-F238E27FC236}">
                  <a16:creationId xmlns:a16="http://schemas.microsoft.com/office/drawing/2014/main" id="{B51C771A-43D0-30DA-7922-428FC826D2B4}"/>
                </a:ext>
              </a:extLst>
            </p:cNvPr>
            <p:cNvSpPr txBox="1"/>
            <p:nvPr/>
          </p:nvSpPr>
          <p:spPr>
            <a:xfrm>
              <a:off x="6283982" y="2668930"/>
              <a:ext cx="2803443" cy="1107996"/>
            </a:xfrm>
            <a:prstGeom prst="rect">
              <a:avLst/>
            </a:prstGeom>
            <a:noFill/>
          </p:spPr>
          <p:txBody>
            <a:bodyPr wrap="square">
              <a:spAutoFit/>
            </a:bodyPr>
            <a:lstStyle/>
            <a:p>
              <a:pPr fontAlgn="ctr"/>
              <a:r>
                <a:rPr lang="nl-BE" sz="2400" b="1" dirty="0" err="1">
                  <a:solidFill>
                    <a:srgbClr val="000000"/>
                  </a:solidFill>
                  <a:effectLst/>
                  <a:latin typeface="Calibri" panose="020F0502020204030204" pitchFamily="34" charset="0"/>
                </a:rPr>
                <a:t>Obliged</a:t>
              </a:r>
              <a:r>
                <a:rPr lang="nl-BE" sz="2400" b="1" dirty="0">
                  <a:solidFill>
                    <a:srgbClr val="000000"/>
                  </a:solidFill>
                  <a:effectLst/>
                  <a:latin typeface="Calibri" panose="020F0502020204030204" pitchFamily="34" charset="0"/>
                </a:rPr>
                <a:t> break</a:t>
              </a:r>
              <a:br>
                <a:rPr lang="nl-BE" dirty="0">
                  <a:solidFill>
                    <a:srgbClr val="000000"/>
                  </a:solidFill>
                  <a:latin typeface="Calibri" panose="020F0502020204030204" pitchFamily="34" charset="0"/>
                </a:rPr>
              </a:br>
              <a:r>
                <a:rPr lang="nl-BE" dirty="0">
                  <a:solidFill>
                    <a:srgbClr val="000000"/>
                  </a:solidFill>
                  <a:latin typeface="Calibri" panose="020F0502020204030204" pitchFamily="34" charset="0"/>
                </a:rPr>
                <a:t>in </a:t>
              </a:r>
              <a:r>
                <a:rPr lang="nl-BE" dirty="0" err="1">
                  <a:solidFill>
                    <a:srgbClr val="000000"/>
                  </a:solidFill>
                  <a:latin typeface="Calibri" panose="020F0502020204030204" pitchFamily="34" charset="0"/>
                </a:rPr>
                <a:t>function</a:t>
              </a:r>
              <a:r>
                <a:rPr lang="nl-BE" dirty="0">
                  <a:solidFill>
                    <a:srgbClr val="000000"/>
                  </a:solidFill>
                  <a:latin typeface="Calibri" panose="020F0502020204030204" pitchFamily="34" charset="0"/>
                </a:rPr>
                <a:t> of</a:t>
              </a:r>
            </a:p>
            <a:p>
              <a:pPr fontAlgn="ctr"/>
              <a:r>
                <a:rPr lang="nl-BE" sz="2400" b="1" dirty="0">
                  <a:solidFill>
                    <a:srgbClr val="000000"/>
                  </a:solidFill>
                  <a:latin typeface="Calibri" panose="020F0502020204030204" pitchFamily="34" charset="0"/>
                </a:rPr>
                <a:t>‘</a:t>
              </a:r>
              <a:r>
                <a:rPr lang="nl-BE" sz="2400" b="1" dirty="0" err="1">
                  <a:solidFill>
                    <a:srgbClr val="000000"/>
                  </a:solidFill>
                  <a:latin typeface="Calibri" panose="020F0502020204030204" pitchFamily="34" charset="0"/>
                </a:rPr>
                <a:t>urban</a:t>
              </a:r>
              <a:r>
                <a:rPr lang="nl-BE" sz="2400" b="1" dirty="0">
                  <a:solidFill>
                    <a:srgbClr val="000000"/>
                  </a:solidFill>
                  <a:latin typeface="Calibri" panose="020F0502020204030204" pitchFamily="34" charset="0"/>
                </a:rPr>
                <a:t> </a:t>
              </a:r>
              <a:r>
                <a:rPr lang="nl-BE" sz="2400" b="1" dirty="0" err="1">
                  <a:solidFill>
                    <a:srgbClr val="000000"/>
                  </a:solidFill>
                  <a:latin typeface="Calibri" panose="020F0502020204030204" pitchFamily="34" charset="0"/>
                </a:rPr>
                <a:t>mining</a:t>
              </a:r>
              <a:r>
                <a:rPr lang="nl-BE" sz="2400" b="1" dirty="0">
                  <a:solidFill>
                    <a:srgbClr val="000000"/>
                  </a:solidFill>
                  <a:latin typeface="Calibri" panose="020F0502020204030204" pitchFamily="34" charset="0"/>
                </a:rPr>
                <a:t>’ </a:t>
              </a:r>
              <a:endParaRPr lang="nl-BE" sz="2400" b="1" dirty="0">
                <a:solidFill>
                  <a:srgbClr val="000000"/>
                </a:solidFill>
                <a:effectLst/>
                <a:latin typeface="Calibri" panose="020F0502020204030204" pitchFamily="34" charset="0"/>
              </a:endParaRPr>
            </a:p>
          </p:txBody>
        </p:sp>
        <p:sp>
          <p:nvSpPr>
            <p:cNvPr id="14" name="Arrow: Right 13">
              <a:extLst>
                <a:ext uri="{FF2B5EF4-FFF2-40B4-BE49-F238E27FC236}">
                  <a16:creationId xmlns:a16="http://schemas.microsoft.com/office/drawing/2014/main" id="{0FFEF456-6B51-63CE-A90C-ADB0E7AF3155}"/>
                </a:ext>
              </a:extLst>
            </p:cNvPr>
            <p:cNvSpPr/>
            <p:nvPr/>
          </p:nvSpPr>
          <p:spPr>
            <a:xfrm>
              <a:off x="8489734" y="3041361"/>
              <a:ext cx="1019908" cy="430103"/>
            </a:xfrm>
            <a:prstGeom prst="rightArrow">
              <a:avLst/>
            </a:prstGeom>
            <a:solidFill>
              <a:srgbClr val="A8CF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TextBox 14">
              <a:extLst>
                <a:ext uri="{FF2B5EF4-FFF2-40B4-BE49-F238E27FC236}">
                  <a16:creationId xmlns:a16="http://schemas.microsoft.com/office/drawing/2014/main" id="{F29EDCE1-F37F-DCC9-2FE3-016DD234D393}"/>
                </a:ext>
              </a:extLst>
            </p:cNvPr>
            <p:cNvSpPr txBox="1"/>
            <p:nvPr/>
          </p:nvSpPr>
          <p:spPr>
            <a:xfrm>
              <a:off x="9609543" y="2785966"/>
              <a:ext cx="1851987" cy="830997"/>
            </a:xfrm>
            <a:prstGeom prst="rect">
              <a:avLst/>
            </a:prstGeom>
            <a:noFill/>
          </p:spPr>
          <p:txBody>
            <a:bodyPr wrap="square">
              <a:spAutoFit/>
            </a:bodyPr>
            <a:lstStyle/>
            <a:p>
              <a:pPr fontAlgn="ctr"/>
              <a:r>
                <a:rPr lang="nl-BE" sz="2400" b="1" dirty="0">
                  <a:solidFill>
                    <a:srgbClr val="000000"/>
                  </a:solidFill>
                  <a:effectLst/>
                  <a:latin typeface="Calibri" panose="020F0502020204030204" pitchFamily="34" charset="0"/>
                </a:rPr>
                <a:t>Start </a:t>
              </a:r>
              <a:r>
                <a:rPr lang="nl-BE" sz="2400" b="1" dirty="0" err="1">
                  <a:solidFill>
                    <a:srgbClr val="000000"/>
                  </a:solidFill>
                  <a:effectLst/>
                  <a:latin typeface="Calibri" panose="020F0502020204030204" pitchFamily="34" charset="0"/>
                </a:rPr>
                <a:t>demolition</a:t>
              </a:r>
              <a:endParaRPr lang="nl-BE" dirty="0">
                <a:solidFill>
                  <a:srgbClr val="000000"/>
                </a:solidFill>
                <a:latin typeface="Calibri" panose="020F0502020204030204" pitchFamily="34" charset="0"/>
              </a:endParaRPr>
            </a:p>
          </p:txBody>
        </p:sp>
        <p:sp>
          <p:nvSpPr>
            <p:cNvPr id="16" name="TextBox 15">
              <a:extLst>
                <a:ext uri="{FF2B5EF4-FFF2-40B4-BE49-F238E27FC236}">
                  <a16:creationId xmlns:a16="http://schemas.microsoft.com/office/drawing/2014/main" id="{A1123709-AC97-96F2-1480-E336A469D231}"/>
                </a:ext>
              </a:extLst>
            </p:cNvPr>
            <p:cNvSpPr txBox="1"/>
            <p:nvPr/>
          </p:nvSpPr>
          <p:spPr>
            <a:xfrm>
              <a:off x="3590939" y="3911953"/>
              <a:ext cx="2434723" cy="1200329"/>
            </a:xfrm>
            <a:prstGeom prst="rect">
              <a:avLst/>
            </a:prstGeom>
            <a:noFill/>
          </p:spPr>
          <p:txBody>
            <a:bodyPr wrap="square">
              <a:spAutoFit/>
            </a:bodyPr>
            <a:lstStyle/>
            <a:p>
              <a:pPr fontAlgn="ctr"/>
              <a:r>
                <a:rPr lang="nl-BE" dirty="0">
                  <a:solidFill>
                    <a:srgbClr val="000000"/>
                  </a:solidFill>
                  <a:effectLst/>
                  <a:latin typeface="Calibri" panose="020F0502020204030204" pitchFamily="34" charset="0"/>
                </a:rPr>
                <a:t>Gegevens hergebruikinventaris op publiek platform – </a:t>
              </a:r>
              <a:br>
                <a:rPr lang="nl-BE" dirty="0">
                  <a:solidFill>
                    <a:srgbClr val="000000"/>
                  </a:solidFill>
                  <a:effectLst/>
                  <a:latin typeface="Calibri" panose="020F0502020204030204" pitchFamily="34" charset="0"/>
                </a:rPr>
              </a:br>
              <a:r>
                <a:rPr lang="nl-BE" dirty="0">
                  <a:solidFill>
                    <a:srgbClr val="000000"/>
                  </a:solidFill>
                  <a:effectLst/>
                  <a:latin typeface="Calibri" panose="020F0502020204030204" pitchFamily="34" charset="0"/>
                </a:rPr>
                <a:t>Matchmaking</a:t>
              </a:r>
              <a:endParaRPr lang="nl-BE" dirty="0">
                <a:solidFill>
                  <a:srgbClr val="FF0000"/>
                </a:solidFill>
                <a:effectLst/>
                <a:latin typeface="Calibri" panose="020F0502020204030204" pitchFamily="34" charset="0"/>
              </a:endParaRPr>
            </a:p>
          </p:txBody>
        </p:sp>
        <p:sp>
          <p:nvSpPr>
            <p:cNvPr id="18" name="TextBox 17">
              <a:extLst>
                <a:ext uri="{FF2B5EF4-FFF2-40B4-BE49-F238E27FC236}">
                  <a16:creationId xmlns:a16="http://schemas.microsoft.com/office/drawing/2014/main" id="{C201381D-55B7-3CF0-9E4B-213EB042ED0E}"/>
                </a:ext>
              </a:extLst>
            </p:cNvPr>
            <p:cNvSpPr txBox="1"/>
            <p:nvPr/>
          </p:nvSpPr>
          <p:spPr>
            <a:xfrm>
              <a:off x="6364504" y="3901921"/>
              <a:ext cx="2434723" cy="1200329"/>
            </a:xfrm>
            <a:prstGeom prst="rect">
              <a:avLst/>
            </a:prstGeom>
            <a:noFill/>
          </p:spPr>
          <p:txBody>
            <a:bodyPr wrap="square">
              <a:spAutoFit/>
            </a:bodyPr>
            <a:lstStyle/>
            <a:p>
              <a:pPr fontAlgn="ctr"/>
              <a:r>
                <a:rPr lang="en-US" dirty="0">
                  <a:solidFill>
                    <a:srgbClr val="000000"/>
                  </a:solidFill>
                  <a:effectLst/>
                  <a:latin typeface="Calibri" panose="020F0502020204030204" pitchFamily="34" charset="0"/>
                </a:rPr>
                <a:t>Reuse inventory data on public platform – Matchmaking – </a:t>
              </a:r>
              <a:br>
                <a:rPr lang="en-US" dirty="0">
                  <a:solidFill>
                    <a:srgbClr val="000000"/>
                  </a:solidFill>
                  <a:effectLst/>
                  <a:latin typeface="Calibri" panose="020F0502020204030204" pitchFamily="34" charset="0"/>
                </a:rPr>
              </a:br>
              <a:r>
                <a:rPr lang="en-US" dirty="0">
                  <a:solidFill>
                    <a:srgbClr val="000000"/>
                  </a:solidFill>
                  <a:effectLst/>
                  <a:latin typeface="Calibri" panose="020F0502020204030204" pitchFamily="34" charset="0"/>
                </a:rPr>
                <a:t>BEFORE </a:t>
              </a:r>
              <a:r>
                <a:rPr lang="en-US" dirty="0">
                  <a:solidFill>
                    <a:srgbClr val="000000"/>
                  </a:solidFill>
                  <a:latin typeface="Calibri" panose="020F0502020204030204" pitchFamily="34" charset="0"/>
                </a:rPr>
                <a:t>D&amp;C permit</a:t>
              </a:r>
              <a:endParaRPr lang="nl-BE" dirty="0">
                <a:solidFill>
                  <a:srgbClr val="FF0000"/>
                </a:solidFill>
                <a:effectLst/>
                <a:latin typeface="Calibri" panose="020F0502020204030204" pitchFamily="34" charset="0"/>
              </a:endParaRPr>
            </a:p>
          </p:txBody>
        </p:sp>
        <p:sp>
          <p:nvSpPr>
            <p:cNvPr id="19" name="TextBox 18">
              <a:extLst>
                <a:ext uri="{FF2B5EF4-FFF2-40B4-BE49-F238E27FC236}">
                  <a16:creationId xmlns:a16="http://schemas.microsoft.com/office/drawing/2014/main" id="{6B3E5071-B413-995B-097E-FE2A99586687}"/>
                </a:ext>
              </a:extLst>
            </p:cNvPr>
            <p:cNvSpPr txBox="1"/>
            <p:nvPr/>
          </p:nvSpPr>
          <p:spPr>
            <a:xfrm>
              <a:off x="9345129" y="3911953"/>
              <a:ext cx="2434723" cy="1200329"/>
            </a:xfrm>
            <a:prstGeom prst="rect">
              <a:avLst/>
            </a:prstGeom>
            <a:noFill/>
          </p:spPr>
          <p:txBody>
            <a:bodyPr wrap="square">
              <a:spAutoFit/>
            </a:bodyPr>
            <a:lstStyle/>
            <a:p>
              <a:pPr fontAlgn="ctr"/>
              <a:r>
                <a:rPr lang="en-US" dirty="0">
                  <a:solidFill>
                    <a:srgbClr val="000000"/>
                  </a:solidFill>
                  <a:latin typeface="Calibri" panose="020F0502020204030204" pitchFamily="34" charset="0"/>
                </a:rPr>
                <a:t>Only after set timeframe </a:t>
              </a:r>
              <a:r>
                <a:rPr lang="en-US" dirty="0" err="1">
                  <a:solidFill>
                    <a:srgbClr val="000000"/>
                  </a:solidFill>
                  <a:latin typeface="Calibri" panose="020F0502020204030204" pitchFamily="34" charset="0"/>
                </a:rPr>
                <a:t>ifo</a:t>
              </a:r>
              <a:r>
                <a:rPr lang="en-US" dirty="0">
                  <a:solidFill>
                    <a:srgbClr val="000000"/>
                  </a:solidFill>
                  <a:latin typeface="Calibri" panose="020F0502020204030204" pitchFamily="34" charset="0"/>
                </a:rPr>
                <a:t> reuse, materials can be disposed of (as waste)</a:t>
              </a:r>
              <a:endParaRPr lang="nl-BE" dirty="0">
                <a:solidFill>
                  <a:srgbClr val="FF0000"/>
                </a:solidFill>
                <a:effectLst/>
                <a:latin typeface="Calibri" panose="020F0502020204030204" pitchFamily="34" charset="0"/>
              </a:endParaRPr>
            </a:p>
          </p:txBody>
        </p:sp>
      </p:grpSp>
    </p:spTree>
    <p:extLst>
      <p:ext uri="{BB962C8B-B14F-4D97-AF65-F5344CB8AC3E}">
        <p14:creationId xmlns:p14="http://schemas.microsoft.com/office/powerpoint/2010/main" val="221807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0B2A59-4E3F-7374-8D16-4BCDBA88589F}"/>
              </a:ext>
            </a:extLst>
          </p:cNvPr>
          <p:cNvSpPr>
            <a:spLocks noGrp="1"/>
          </p:cNvSpPr>
          <p:nvPr>
            <p:ph type="sldNum" sz="quarter" idx="12"/>
          </p:nvPr>
        </p:nvSpPr>
        <p:spPr/>
        <p:txBody>
          <a:bodyPr/>
          <a:lstStyle/>
          <a:p>
            <a:fld id="{7DAD7678-3C6F-4DE1-A59F-12BC40F05B4C}" type="datetime1">
              <a:rPr lang="nl-BE" smtClean="0"/>
              <a:pPr/>
              <a:t>25/06/2025</a:t>
            </a:fld>
            <a:r>
              <a:rPr lang="nl-BE"/>
              <a:t> | </a:t>
            </a:r>
            <a:fld id="{4FEC29A6-96D2-4855-B02C-489BA0EAE082}" type="slidenum">
              <a:rPr lang="nl-BE" smtClean="0"/>
              <a:pPr/>
              <a:t>21</a:t>
            </a:fld>
            <a:endParaRPr lang="nl-BE"/>
          </a:p>
        </p:txBody>
      </p:sp>
      <p:pic>
        <p:nvPicPr>
          <p:cNvPr id="5" name="Picture 4">
            <a:extLst>
              <a:ext uri="{FF2B5EF4-FFF2-40B4-BE49-F238E27FC236}">
                <a16:creationId xmlns:a16="http://schemas.microsoft.com/office/drawing/2014/main" id="{41B30C64-9A6A-695C-663E-4386E5B537F4}"/>
              </a:ext>
            </a:extLst>
          </p:cNvPr>
          <p:cNvPicPr>
            <a:picLocks noChangeAspect="1"/>
          </p:cNvPicPr>
          <p:nvPr/>
        </p:nvPicPr>
        <p:blipFill>
          <a:blip r:embed="rId2"/>
          <a:stretch>
            <a:fillRect/>
          </a:stretch>
        </p:blipFill>
        <p:spPr>
          <a:xfrm>
            <a:off x="597877" y="246569"/>
            <a:ext cx="9586322" cy="5357062"/>
          </a:xfrm>
          <a:prstGeom prst="rect">
            <a:avLst/>
          </a:prstGeom>
        </p:spPr>
      </p:pic>
      <p:sp>
        <p:nvSpPr>
          <p:cNvPr id="4" name="TextBox 3">
            <a:extLst>
              <a:ext uri="{FF2B5EF4-FFF2-40B4-BE49-F238E27FC236}">
                <a16:creationId xmlns:a16="http://schemas.microsoft.com/office/drawing/2014/main" id="{A2FF0C64-E3AC-263C-6563-030A0F72B4D5}"/>
              </a:ext>
            </a:extLst>
          </p:cNvPr>
          <p:cNvSpPr txBox="1"/>
          <p:nvPr/>
        </p:nvSpPr>
        <p:spPr>
          <a:xfrm>
            <a:off x="5503763" y="5010782"/>
            <a:ext cx="2803443" cy="369332"/>
          </a:xfrm>
          <a:prstGeom prst="rect">
            <a:avLst/>
          </a:prstGeom>
          <a:solidFill>
            <a:schemeClr val="bg1"/>
          </a:solidFill>
        </p:spPr>
        <p:txBody>
          <a:bodyPr wrap="square" rtlCol="0">
            <a:spAutoFit/>
          </a:bodyPr>
          <a:lstStyle/>
          <a:p>
            <a:r>
              <a:rPr lang="nl-BE">
                <a:hlinkClick r:id="rId3"/>
              </a:rPr>
              <a:t>https://opalis.eu/nl/</a:t>
            </a:r>
            <a:endParaRPr lang="nl-BE"/>
          </a:p>
        </p:txBody>
      </p:sp>
    </p:spTree>
    <p:extLst>
      <p:ext uri="{BB962C8B-B14F-4D97-AF65-F5344CB8AC3E}">
        <p14:creationId xmlns:p14="http://schemas.microsoft.com/office/powerpoint/2010/main" val="1080882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7BBB7-6E4A-12AD-1C3B-E9A47EBE17F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ED6CB5-BBD4-7446-EA5D-D4C30AA0F08D}"/>
              </a:ext>
            </a:extLst>
          </p:cNvPr>
          <p:cNvSpPr>
            <a:spLocks noGrp="1"/>
          </p:cNvSpPr>
          <p:nvPr>
            <p:ph type="sldNum" sz="quarter" idx="12"/>
          </p:nvPr>
        </p:nvSpPr>
        <p:spPr/>
        <p:txBody>
          <a:bodyPr/>
          <a:lstStyle/>
          <a:p>
            <a:fld id="{7DAD7678-3C6F-4DE1-A59F-12BC40F05B4C}" type="datetime1">
              <a:rPr lang="nl-BE" smtClean="0"/>
              <a:pPr/>
              <a:t>25/06/2025</a:t>
            </a:fld>
            <a:r>
              <a:rPr lang="nl-BE"/>
              <a:t> | </a:t>
            </a:r>
            <a:fld id="{4FEC29A6-96D2-4855-B02C-489BA0EAE082}" type="slidenum">
              <a:rPr lang="nl-BE" smtClean="0"/>
              <a:pPr/>
              <a:t>22</a:t>
            </a:fld>
            <a:endParaRPr lang="nl-BE"/>
          </a:p>
        </p:txBody>
      </p:sp>
      <p:pic>
        <p:nvPicPr>
          <p:cNvPr id="6" name="Picture 5">
            <a:extLst>
              <a:ext uri="{FF2B5EF4-FFF2-40B4-BE49-F238E27FC236}">
                <a16:creationId xmlns:a16="http://schemas.microsoft.com/office/drawing/2014/main" id="{7D0D3DAF-CC5C-2DF4-F58E-38A28DDF8269}"/>
              </a:ext>
            </a:extLst>
          </p:cNvPr>
          <p:cNvPicPr>
            <a:picLocks noChangeAspect="1"/>
          </p:cNvPicPr>
          <p:nvPr/>
        </p:nvPicPr>
        <p:blipFill>
          <a:blip r:embed="rId3"/>
          <a:stretch>
            <a:fillRect/>
          </a:stretch>
        </p:blipFill>
        <p:spPr>
          <a:xfrm>
            <a:off x="784628" y="213592"/>
            <a:ext cx="10020805" cy="5540043"/>
          </a:xfrm>
          <a:prstGeom prst="rect">
            <a:avLst/>
          </a:prstGeom>
        </p:spPr>
      </p:pic>
      <p:sp>
        <p:nvSpPr>
          <p:cNvPr id="5" name="TextBox 4">
            <a:extLst>
              <a:ext uri="{FF2B5EF4-FFF2-40B4-BE49-F238E27FC236}">
                <a16:creationId xmlns:a16="http://schemas.microsoft.com/office/drawing/2014/main" id="{7472C35B-B7B2-813C-26A0-B9C9E4366446}"/>
              </a:ext>
            </a:extLst>
          </p:cNvPr>
          <p:cNvSpPr txBox="1"/>
          <p:nvPr/>
        </p:nvSpPr>
        <p:spPr>
          <a:xfrm>
            <a:off x="3363311" y="5351587"/>
            <a:ext cx="6096000" cy="369332"/>
          </a:xfrm>
          <a:prstGeom prst="rect">
            <a:avLst/>
          </a:prstGeom>
          <a:noFill/>
        </p:spPr>
        <p:txBody>
          <a:bodyPr wrap="square">
            <a:spAutoFit/>
          </a:bodyPr>
          <a:lstStyle/>
          <a:p>
            <a:r>
              <a:rPr lang="nl-BE">
                <a:hlinkClick r:id="rId4"/>
              </a:rPr>
              <a:t>https://opalis.eu/nl/documentation</a:t>
            </a:r>
            <a:endParaRPr lang="nl-BE"/>
          </a:p>
        </p:txBody>
      </p:sp>
    </p:spTree>
    <p:extLst>
      <p:ext uri="{BB962C8B-B14F-4D97-AF65-F5344CB8AC3E}">
        <p14:creationId xmlns:p14="http://schemas.microsoft.com/office/powerpoint/2010/main" val="3105995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49D86-9A01-AB88-5D76-31311C28DA7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33A0C4-F89A-C068-2007-ED71F6C27EBF}"/>
              </a:ext>
            </a:extLst>
          </p:cNvPr>
          <p:cNvSpPr>
            <a:spLocks noGrp="1"/>
          </p:cNvSpPr>
          <p:nvPr>
            <p:ph type="sldNum" sz="quarter" idx="12"/>
          </p:nvPr>
        </p:nvSpPr>
        <p:spPr/>
        <p:txBody>
          <a:bodyPr/>
          <a:lstStyle/>
          <a:p>
            <a:fld id="{7DAD7678-3C6F-4DE1-A59F-12BC40F05B4C}" type="datetime1">
              <a:rPr lang="nl-BE" smtClean="0"/>
              <a:pPr/>
              <a:t>25/06/2025</a:t>
            </a:fld>
            <a:r>
              <a:rPr lang="nl-BE"/>
              <a:t> | </a:t>
            </a:r>
            <a:fld id="{4FEC29A6-96D2-4855-B02C-489BA0EAE082}" type="slidenum">
              <a:rPr lang="nl-BE" smtClean="0"/>
              <a:pPr/>
              <a:t>23</a:t>
            </a:fld>
            <a:endParaRPr lang="nl-BE"/>
          </a:p>
        </p:txBody>
      </p:sp>
      <p:pic>
        <p:nvPicPr>
          <p:cNvPr id="6" name="Picture 5">
            <a:extLst>
              <a:ext uri="{FF2B5EF4-FFF2-40B4-BE49-F238E27FC236}">
                <a16:creationId xmlns:a16="http://schemas.microsoft.com/office/drawing/2014/main" id="{7645154B-3F8F-53DB-14E9-65C4B8AE13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4628" y="228698"/>
            <a:ext cx="10020805" cy="5509831"/>
          </a:xfrm>
          <a:prstGeom prst="rect">
            <a:avLst/>
          </a:prstGeom>
        </p:spPr>
      </p:pic>
      <p:sp>
        <p:nvSpPr>
          <p:cNvPr id="5" name="TextBox 4">
            <a:extLst>
              <a:ext uri="{FF2B5EF4-FFF2-40B4-BE49-F238E27FC236}">
                <a16:creationId xmlns:a16="http://schemas.microsoft.com/office/drawing/2014/main" id="{89D1520F-D7A3-C3EE-B4C9-32F8CC233D86}"/>
              </a:ext>
            </a:extLst>
          </p:cNvPr>
          <p:cNvSpPr txBox="1"/>
          <p:nvPr/>
        </p:nvSpPr>
        <p:spPr>
          <a:xfrm>
            <a:off x="3363311" y="5351587"/>
            <a:ext cx="6096000" cy="369332"/>
          </a:xfrm>
          <a:prstGeom prst="rect">
            <a:avLst/>
          </a:prstGeom>
          <a:noFill/>
        </p:spPr>
        <p:txBody>
          <a:bodyPr wrap="square">
            <a:spAutoFit/>
          </a:bodyPr>
          <a:lstStyle/>
          <a:p>
            <a:r>
              <a:rPr lang="nl-BE">
                <a:hlinkClick r:id="rId4"/>
              </a:rPr>
              <a:t>https://opalis.eu/nl/documentation</a:t>
            </a:r>
            <a:endParaRPr lang="nl-BE"/>
          </a:p>
        </p:txBody>
      </p:sp>
      <p:sp>
        <p:nvSpPr>
          <p:cNvPr id="2" name="TextBox 1">
            <a:extLst>
              <a:ext uri="{FF2B5EF4-FFF2-40B4-BE49-F238E27FC236}">
                <a16:creationId xmlns:a16="http://schemas.microsoft.com/office/drawing/2014/main" id="{7AC2F031-BD25-5F1E-4504-EA97B35E906A}"/>
              </a:ext>
            </a:extLst>
          </p:cNvPr>
          <p:cNvSpPr txBox="1"/>
          <p:nvPr/>
        </p:nvSpPr>
        <p:spPr>
          <a:xfrm>
            <a:off x="7537853" y="3234615"/>
            <a:ext cx="3476987" cy="1477328"/>
          </a:xfrm>
          <a:prstGeom prst="rect">
            <a:avLst/>
          </a:prstGeom>
          <a:solidFill>
            <a:schemeClr val="bg1"/>
          </a:solidFill>
        </p:spPr>
        <p:txBody>
          <a:bodyPr wrap="square" rtlCol="0">
            <a:spAutoFit/>
          </a:bodyPr>
          <a:lstStyle/>
          <a:p>
            <a:r>
              <a:rPr lang="nl-BE">
                <a:hlinkClick r:id="rId5"/>
              </a:rPr>
              <a:t>HERGEBRUIKINVENTARIS: EEN GIDS VOOR HET INVENTARISEREN VAN GEBOUWELEMENTEN MET EEN HERGEBRUIKPOTENTIEEL VOORAFGAAND AAN DE SLOOP</a:t>
            </a:r>
            <a:endParaRPr lang="nl-BE"/>
          </a:p>
        </p:txBody>
      </p:sp>
    </p:spTree>
    <p:extLst>
      <p:ext uri="{BB962C8B-B14F-4D97-AF65-F5344CB8AC3E}">
        <p14:creationId xmlns:p14="http://schemas.microsoft.com/office/powerpoint/2010/main" val="2984372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C1CD3-500D-D686-D39D-AE71DD4BEBB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CD4F88-23B2-0099-1CA3-43DB0477C1D9}"/>
              </a:ext>
            </a:extLst>
          </p:cNvPr>
          <p:cNvSpPr>
            <a:spLocks noGrp="1"/>
          </p:cNvSpPr>
          <p:nvPr>
            <p:ph type="sldNum" sz="quarter" idx="12"/>
          </p:nvPr>
        </p:nvSpPr>
        <p:spPr/>
        <p:txBody>
          <a:bodyPr/>
          <a:lstStyle/>
          <a:p>
            <a:fld id="{7DAD7678-3C6F-4DE1-A59F-12BC40F05B4C}" type="datetime1">
              <a:rPr lang="nl-BE" smtClean="0"/>
              <a:pPr/>
              <a:t>25/06/2025</a:t>
            </a:fld>
            <a:r>
              <a:rPr lang="nl-BE"/>
              <a:t> | </a:t>
            </a:r>
            <a:fld id="{4FEC29A6-96D2-4855-B02C-489BA0EAE082}" type="slidenum">
              <a:rPr lang="nl-BE" smtClean="0"/>
              <a:pPr/>
              <a:t>24</a:t>
            </a:fld>
            <a:endParaRPr lang="nl-BE"/>
          </a:p>
        </p:txBody>
      </p:sp>
      <p:pic>
        <p:nvPicPr>
          <p:cNvPr id="6" name="Picture 5">
            <a:extLst>
              <a:ext uri="{FF2B5EF4-FFF2-40B4-BE49-F238E27FC236}">
                <a16:creationId xmlns:a16="http://schemas.microsoft.com/office/drawing/2014/main" id="{C8C7F08C-D7CB-B56D-CF71-937DECDB314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2893" y="228698"/>
            <a:ext cx="9784275" cy="5509831"/>
          </a:xfrm>
          <a:prstGeom prst="rect">
            <a:avLst/>
          </a:prstGeom>
        </p:spPr>
      </p:pic>
      <p:sp>
        <p:nvSpPr>
          <p:cNvPr id="5" name="TextBox 4">
            <a:extLst>
              <a:ext uri="{FF2B5EF4-FFF2-40B4-BE49-F238E27FC236}">
                <a16:creationId xmlns:a16="http://schemas.microsoft.com/office/drawing/2014/main" id="{0BF95985-6F16-3D64-D652-BF42192E0EFD}"/>
              </a:ext>
            </a:extLst>
          </p:cNvPr>
          <p:cNvSpPr txBox="1"/>
          <p:nvPr/>
        </p:nvSpPr>
        <p:spPr>
          <a:xfrm>
            <a:off x="8368170" y="3429000"/>
            <a:ext cx="6096000" cy="369332"/>
          </a:xfrm>
          <a:prstGeom prst="rect">
            <a:avLst/>
          </a:prstGeom>
          <a:noFill/>
        </p:spPr>
        <p:txBody>
          <a:bodyPr wrap="square">
            <a:spAutoFit/>
          </a:bodyPr>
          <a:lstStyle/>
          <a:p>
            <a:r>
              <a:rPr lang="nl-BE">
                <a:hlinkClick r:id="rId4"/>
              </a:rPr>
              <a:t>https://opalis.eu/nl/documentation</a:t>
            </a:r>
            <a:endParaRPr lang="nl-BE"/>
          </a:p>
        </p:txBody>
      </p:sp>
      <p:sp>
        <p:nvSpPr>
          <p:cNvPr id="2" name="TextBox 1">
            <a:extLst>
              <a:ext uri="{FF2B5EF4-FFF2-40B4-BE49-F238E27FC236}">
                <a16:creationId xmlns:a16="http://schemas.microsoft.com/office/drawing/2014/main" id="{4F97D6B6-7081-3309-F3DD-8B2DEFB37D59}"/>
              </a:ext>
            </a:extLst>
          </p:cNvPr>
          <p:cNvSpPr txBox="1"/>
          <p:nvPr/>
        </p:nvSpPr>
        <p:spPr>
          <a:xfrm>
            <a:off x="8368170" y="3059668"/>
            <a:ext cx="3476987" cy="369332"/>
          </a:xfrm>
          <a:prstGeom prst="rect">
            <a:avLst/>
          </a:prstGeom>
          <a:solidFill>
            <a:schemeClr val="bg1"/>
          </a:solidFill>
        </p:spPr>
        <p:txBody>
          <a:bodyPr wrap="square" rtlCol="0">
            <a:spAutoFit/>
          </a:bodyPr>
          <a:lstStyle/>
          <a:p>
            <a:r>
              <a:rPr lang="nl-BE" dirty="0" err="1">
                <a:hlinkClick r:id="rId5"/>
              </a:rPr>
              <a:t>Tendering</a:t>
            </a:r>
            <a:r>
              <a:rPr lang="nl-BE" dirty="0">
                <a:hlinkClick r:id="rId5"/>
              </a:rPr>
              <a:t> </a:t>
            </a:r>
            <a:r>
              <a:rPr lang="nl-BE" dirty="0" err="1">
                <a:hlinkClick r:id="rId5"/>
              </a:rPr>
              <a:t>strategies</a:t>
            </a:r>
            <a:endParaRPr lang="nl-BE" dirty="0"/>
          </a:p>
        </p:txBody>
      </p:sp>
    </p:spTree>
    <p:extLst>
      <p:ext uri="{BB962C8B-B14F-4D97-AF65-F5344CB8AC3E}">
        <p14:creationId xmlns:p14="http://schemas.microsoft.com/office/powerpoint/2010/main" val="654304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D2653-58A6-35A4-FC4D-F117F1C5A92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7F5F63-180D-A371-D88E-549202937173}"/>
              </a:ext>
            </a:extLst>
          </p:cNvPr>
          <p:cNvSpPr>
            <a:spLocks noGrp="1"/>
          </p:cNvSpPr>
          <p:nvPr>
            <p:ph type="sldNum" sz="quarter" idx="12"/>
          </p:nvPr>
        </p:nvSpPr>
        <p:spPr/>
        <p:txBody>
          <a:bodyPr/>
          <a:lstStyle/>
          <a:p>
            <a:fld id="{7DAD7678-3C6F-4DE1-A59F-12BC40F05B4C}" type="datetime1">
              <a:rPr lang="nl-BE" smtClean="0"/>
              <a:pPr/>
              <a:t>25/06/2025</a:t>
            </a:fld>
            <a:r>
              <a:rPr lang="nl-BE"/>
              <a:t> | </a:t>
            </a:r>
            <a:fld id="{4FEC29A6-96D2-4855-B02C-489BA0EAE082}" type="slidenum">
              <a:rPr lang="nl-BE" smtClean="0"/>
              <a:pPr/>
              <a:t>25</a:t>
            </a:fld>
            <a:endParaRPr lang="nl-BE"/>
          </a:p>
        </p:txBody>
      </p:sp>
      <p:sp>
        <p:nvSpPr>
          <p:cNvPr id="7" name="TextBox 6">
            <a:extLst>
              <a:ext uri="{FF2B5EF4-FFF2-40B4-BE49-F238E27FC236}">
                <a16:creationId xmlns:a16="http://schemas.microsoft.com/office/drawing/2014/main" id="{C829F6D6-FA8A-1FDC-5FF5-77704032A3FE}"/>
              </a:ext>
            </a:extLst>
          </p:cNvPr>
          <p:cNvSpPr txBox="1"/>
          <p:nvPr/>
        </p:nvSpPr>
        <p:spPr>
          <a:xfrm>
            <a:off x="882869" y="1364625"/>
            <a:ext cx="11309131" cy="4263347"/>
          </a:xfrm>
          <a:prstGeom prst="rect">
            <a:avLst/>
          </a:prstGeom>
          <a:solidFill>
            <a:schemeClr val="bg1"/>
          </a:solidFill>
        </p:spPr>
        <p:txBody>
          <a:bodyPr wrap="square">
            <a:spAutoFit/>
          </a:bodyPr>
          <a:lstStyle/>
          <a:p>
            <a:pPr marL="342900" lvl="0" indent="-342900">
              <a:lnSpc>
                <a:spcPts val="1350"/>
              </a:lnSpc>
              <a:spcBef>
                <a:spcPts val="600"/>
              </a:spcBef>
              <a:buFont typeface="Courier New" panose="02070309020205020404" pitchFamily="49" charset="0"/>
              <a:buChar char="o"/>
            </a:pPr>
            <a:r>
              <a:rPr lang="nl-BE" dirty="0" err="1">
                <a:effectLst/>
                <a:latin typeface="Calibri" panose="020F0502020204030204" pitchFamily="34" charset="0"/>
                <a:ea typeface="Times" panose="02020603050405020304" pitchFamily="18" charset="0"/>
                <a:cs typeface="Times New Roman" panose="02020603050405020304" pitchFamily="18" charset="0"/>
              </a:rPr>
              <a:t>Materialbanks</a:t>
            </a:r>
            <a:r>
              <a:rPr lang="nl-BE" dirty="0">
                <a:effectLst/>
                <a:latin typeface="Calibri" panose="020F0502020204030204" pitchFamily="34" charset="0"/>
                <a:ea typeface="Times" panose="02020603050405020304" pitchFamily="18" charset="0"/>
                <a:cs typeface="Times New Roman" panose="02020603050405020304" pitchFamily="18" charset="0"/>
              </a:rPr>
              <a:t> </a:t>
            </a:r>
            <a:r>
              <a:rPr lang="nl-BE" dirty="0" err="1">
                <a:effectLst/>
                <a:latin typeface="Calibri" panose="020F0502020204030204" pitchFamily="34" charset="0"/>
                <a:ea typeface="Times" panose="02020603050405020304" pitchFamily="18" charset="0"/>
                <a:cs typeface="Times New Roman" panose="02020603050405020304" pitchFamily="18" charset="0"/>
              </a:rPr>
              <a:t>Flanders</a:t>
            </a:r>
            <a:r>
              <a:rPr lang="nl-BE" dirty="0">
                <a:effectLst/>
                <a:latin typeface="Calibri" panose="020F0502020204030204" pitchFamily="34" charset="0"/>
                <a:ea typeface="Times" panose="02020603050405020304" pitchFamily="18" charset="0"/>
                <a:cs typeface="Times New Roman" panose="02020603050405020304" pitchFamily="18" charset="0"/>
              </a:rPr>
              <a:t>:</a:t>
            </a:r>
          </a:p>
          <a:p>
            <a:pPr marL="742950" lvl="1" indent="-285750">
              <a:lnSpc>
                <a:spcPts val="1350"/>
              </a:lnSpc>
              <a:spcBef>
                <a:spcPts val="600"/>
              </a:spcBef>
              <a:buFont typeface="Courier New" panose="02070309020205020404" pitchFamily="49" charset="0"/>
              <a:buChar char="o"/>
            </a:pPr>
            <a:r>
              <a:rPr lang="nl-BE" dirty="0">
                <a:effectLst/>
                <a:latin typeface="Calibri" panose="020F0502020204030204" pitchFamily="34" charset="0"/>
                <a:ea typeface="Times" panose="02020603050405020304" pitchFamily="18" charset="0"/>
                <a:cs typeface="Times New Roman" panose="02020603050405020304" pitchFamily="18" charset="0"/>
              </a:rPr>
              <a:t>Leuven: </a:t>
            </a:r>
            <a:r>
              <a:rPr lang="nl-BE" u="sng" dirty="0">
                <a:solidFill>
                  <a:srgbClr val="507DB2"/>
                </a:solidFill>
                <a:effectLst/>
                <a:latin typeface="Calibri" panose="020F0502020204030204" pitchFamily="34" charset="0"/>
                <a:ea typeface="Times" panose="02020603050405020304" pitchFamily="18" charset="0"/>
                <a:cs typeface="Times New Roman" panose="02020603050405020304" pitchFamily="18" charset="0"/>
                <a:hlinkClick r:id="rId2"/>
              </a:rPr>
              <a:t>www.Ateliercirculer.Be</a:t>
            </a:r>
            <a:r>
              <a:rPr lang="nl-BE" dirty="0">
                <a:effectLst/>
                <a:latin typeface="Calibri" panose="020F0502020204030204" pitchFamily="34" charset="0"/>
                <a:ea typeface="Times" panose="02020603050405020304" pitchFamily="18" charset="0"/>
                <a:cs typeface="Times New Roman" panose="02020603050405020304" pitchFamily="18" charset="0"/>
              </a:rPr>
              <a:t> </a:t>
            </a:r>
          </a:p>
          <a:p>
            <a:pPr marL="742950" lvl="1" indent="-285750">
              <a:lnSpc>
                <a:spcPts val="1350"/>
              </a:lnSpc>
              <a:spcBef>
                <a:spcPts val="600"/>
              </a:spcBef>
              <a:buFont typeface="Courier New" panose="02070309020205020404" pitchFamily="49" charset="0"/>
              <a:buChar char="o"/>
            </a:pPr>
            <a:r>
              <a:rPr lang="nl-BE" dirty="0">
                <a:effectLst/>
                <a:latin typeface="Calibri" panose="020F0502020204030204" pitchFamily="34" charset="0"/>
                <a:ea typeface="Times" panose="02020603050405020304" pitchFamily="18" charset="0"/>
                <a:cs typeface="Times New Roman" panose="02020603050405020304" pitchFamily="18" charset="0"/>
              </a:rPr>
              <a:t>Antwerpen: </a:t>
            </a:r>
            <a:r>
              <a:rPr lang="nl-BE" u="sng" dirty="0">
                <a:solidFill>
                  <a:srgbClr val="507DB2"/>
                </a:solidFill>
                <a:effectLst/>
                <a:latin typeface="Calibri" panose="020F0502020204030204" pitchFamily="34" charset="0"/>
                <a:ea typeface="Times" panose="02020603050405020304" pitchFamily="18" charset="0"/>
                <a:cs typeface="Times New Roman" panose="02020603050405020304" pitchFamily="18" charset="0"/>
                <a:hlinkClick r:id="rId3"/>
              </a:rPr>
              <a:t>www.Buurmanantwerpen.Be</a:t>
            </a:r>
            <a:endParaRPr lang="nl-BE" dirty="0">
              <a:effectLst/>
              <a:latin typeface="Calibri" panose="020F0502020204030204" pitchFamily="34" charset="0"/>
              <a:ea typeface="Times" panose="02020603050405020304" pitchFamily="18" charset="0"/>
              <a:cs typeface="Times New Roman" panose="02020603050405020304" pitchFamily="18" charset="0"/>
            </a:endParaRPr>
          </a:p>
          <a:p>
            <a:pPr marL="742950" lvl="1" indent="-285750">
              <a:lnSpc>
                <a:spcPts val="1350"/>
              </a:lnSpc>
              <a:spcBef>
                <a:spcPts val="600"/>
              </a:spcBef>
              <a:buFont typeface="Courier New" panose="02070309020205020404" pitchFamily="49" charset="0"/>
              <a:buChar char="o"/>
            </a:pPr>
            <a:r>
              <a:rPr lang="nl-BE" dirty="0">
                <a:effectLst/>
                <a:latin typeface="Calibri" panose="020F0502020204030204" pitchFamily="34" charset="0"/>
                <a:ea typeface="Times" panose="02020603050405020304" pitchFamily="18" charset="0"/>
                <a:cs typeface="Times New Roman" panose="02020603050405020304" pitchFamily="18" charset="0"/>
              </a:rPr>
              <a:t>Brussel: </a:t>
            </a:r>
            <a:r>
              <a:rPr lang="nl-BE" u="sng" dirty="0">
                <a:solidFill>
                  <a:srgbClr val="507DB2"/>
                </a:solidFill>
                <a:effectLst/>
                <a:latin typeface="Calibri" panose="020F0502020204030204" pitchFamily="34" charset="0"/>
                <a:ea typeface="Times" panose="02020603050405020304" pitchFamily="18" charset="0"/>
                <a:cs typeface="Times New Roman" panose="02020603050405020304" pitchFamily="18" charset="0"/>
                <a:hlinkClick r:id="rId4"/>
              </a:rPr>
              <a:t>https://rotordc.Com/shop</a:t>
            </a:r>
            <a:endParaRPr lang="nl-BE" dirty="0">
              <a:effectLst/>
              <a:latin typeface="Calibri" panose="020F0502020204030204" pitchFamily="34" charset="0"/>
              <a:ea typeface="Times" panose="02020603050405020304" pitchFamily="18" charset="0"/>
              <a:cs typeface="Times New Roman" panose="02020603050405020304" pitchFamily="18" charset="0"/>
            </a:endParaRPr>
          </a:p>
          <a:p>
            <a:pPr marL="742950" lvl="1" indent="-285750">
              <a:lnSpc>
                <a:spcPts val="1350"/>
              </a:lnSpc>
              <a:spcBef>
                <a:spcPts val="600"/>
              </a:spcBef>
              <a:buFont typeface="Courier New" panose="02070309020205020404" pitchFamily="49" charset="0"/>
              <a:buChar char="o"/>
            </a:pPr>
            <a:r>
              <a:rPr lang="nl-BE" dirty="0">
                <a:effectLst/>
                <a:latin typeface="Calibri" panose="020F0502020204030204" pitchFamily="34" charset="0"/>
                <a:ea typeface="Times" panose="02020603050405020304" pitchFamily="18" charset="0"/>
                <a:cs typeface="Times New Roman" panose="02020603050405020304" pitchFamily="18" charset="0"/>
              </a:rPr>
              <a:t>Schelle: </a:t>
            </a:r>
            <a:r>
              <a:rPr lang="nl-BE" u="sng" dirty="0">
                <a:solidFill>
                  <a:srgbClr val="507DB2"/>
                </a:solidFill>
                <a:effectLst/>
                <a:latin typeface="Calibri" panose="020F0502020204030204" pitchFamily="34" charset="0"/>
                <a:ea typeface="Times" panose="02020603050405020304" pitchFamily="18" charset="0"/>
                <a:cs typeface="Times New Roman" panose="02020603050405020304" pitchFamily="18" charset="0"/>
                <a:hlinkClick r:id="rId5"/>
              </a:rPr>
              <a:t>https://re-kup.Be/</a:t>
            </a:r>
            <a:r>
              <a:rPr lang="nl-BE" u="sng" dirty="0">
                <a:solidFill>
                  <a:srgbClr val="507DB2"/>
                </a:solidFill>
                <a:effectLst/>
                <a:latin typeface="Calibri" panose="020F0502020204030204" pitchFamily="34" charset="0"/>
                <a:ea typeface="Times" panose="02020603050405020304" pitchFamily="18" charset="0"/>
                <a:cs typeface="Times New Roman" panose="02020603050405020304" pitchFamily="18" charset="0"/>
              </a:rPr>
              <a:t> </a:t>
            </a:r>
            <a:r>
              <a:rPr lang="nl-BE" dirty="0">
                <a:effectLst/>
                <a:latin typeface="Calibri" panose="020F0502020204030204" pitchFamily="34" charset="0"/>
                <a:ea typeface="Times" panose="02020603050405020304" pitchFamily="18" charset="0"/>
                <a:cs typeface="Times New Roman" panose="02020603050405020304" pitchFamily="18" charset="0"/>
              </a:rPr>
              <a:t>- aannemer gespecialiseerd in het ontmantelen van gebouwen, waarbij getracht wordt materialen komende uit sloop rechtstreeks in te zetten in nieuwe projecten.</a:t>
            </a:r>
          </a:p>
          <a:p>
            <a:pPr marL="742950" lvl="1" indent="-285750">
              <a:lnSpc>
                <a:spcPts val="1350"/>
              </a:lnSpc>
              <a:spcBef>
                <a:spcPts val="600"/>
              </a:spcBef>
              <a:buFont typeface="Courier New" panose="02070309020205020404" pitchFamily="49" charset="0"/>
              <a:buChar char="o"/>
            </a:pPr>
            <a:r>
              <a:rPr lang="nl-BE" dirty="0">
                <a:effectLst/>
                <a:latin typeface="Calibri" panose="020F0502020204030204" pitchFamily="34" charset="0"/>
                <a:ea typeface="Times" panose="02020603050405020304" pitchFamily="18" charset="0"/>
                <a:cs typeface="Times New Roman" panose="02020603050405020304" pitchFamily="18" charset="0"/>
              </a:rPr>
              <a:t>Genk: </a:t>
            </a:r>
            <a:r>
              <a:rPr lang="nl-BE" u="sng" dirty="0">
                <a:solidFill>
                  <a:srgbClr val="507DB2"/>
                </a:solidFill>
                <a:effectLst/>
                <a:latin typeface="Calibri" panose="020F0502020204030204" pitchFamily="34" charset="0"/>
                <a:ea typeface="Times" panose="02020603050405020304" pitchFamily="18" charset="0"/>
                <a:cs typeface="Times New Roman" panose="02020603050405020304" pitchFamily="18" charset="0"/>
                <a:hlinkClick r:id="rId6"/>
              </a:rPr>
              <a:t>https://recuphout.Be/collections/alle-producten</a:t>
            </a:r>
            <a:endParaRPr lang="nl-BE" dirty="0">
              <a:effectLst/>
              <a:latin typeface="Calibri" panose="020F0502020204030204" pitchFamily="34" charset="0"/>
              <a:ea typeface="Times" panose="02020603050405020304" pitchFamily="18" charset="0"/>
              <a:cs typeface="Times New Roman" panose="02020603050405020304" pitchFamily="18" charset="0"/>
            </a:endParaRPr>
          </a:p>
          <a:p>
            <a:pPr marL="742950" lvl="1" indent="-285750">
              <a:lnSpc>
                <a:spcPts val="1350"/>
              </a:lnSpc>
              <a:spcBef>
                <a:spcPts val="600"/>
              </a:spcBef>
              <a:buFont typeface="Courier New" panose="02070309020205020404" pitchFamily="49" charset="0"/>
              <a:buChar char="o"/>
            </a:pPr>
            <a:r>
              <a:rPr lang="de-DE" dirty="0" err="1">
                <a:effectLst/>
                <a:latin typeface="Calibri" panose="020F0502020204030204" pitchFamily="34" charset="0"/>
                <a:ea typeface="Times" panose="02020603050405020304" pitchFamily="18" charset="0"/>
                <a:cs typeface="Times New Roman" panose="02020603050405020304" pitchFamily="18" charset="0"/>
              </a:rPr>
              <a:t>Evergem</a:t>
            </a:r>
            <a:r>
              <a:rPr lang="de-DE" dirty="0">
                <a:effectLst/>
                <a:latin typeface="Calibri" panose="020F0502020204030204" pitchFamily="34" charset="0"/>
                <a:ea typeface="Times" panose="02020603050405020304" pitchFamily="18" charset="0"/>
                <a:cs typeface="Times New Roman" panose="02020603050405020304" pitchFamily="18" charset="0"/>
              </a:rPr>
              <a:t>: </a:t>
            </a:r>
            <a:r>
              <a:rPr lang="nl-BE" u="sng" dirty="0" err="1">
                <a:solidFill>
                  <a:srgbClr val="507DB2"/>
                </a:solidFill>
                <a:effectLst/>
                <a:latin typeface="Calibri" panose="020F0502020204030204" pitchFamily="34" charset="0"/>
                <a:ea typeface="Times" panose="02020603050405020304" pitchFamily="18" charset="0"/>
                <a:cs typeface="Times New Roman" panose="02020603050405020304" pitchFamily="18" charset="0"/>
                <a:hlinkClick r:id="rId7"/>
              </a:rPr>
              <a:t>trovo</a:t>
            </a:r>
            <a:endParaRPr lang="nl-BE" dirty="0">
              <a:effectLst/>
              <a:latin typeface="Calibri" panose="020F0502020204030204" pitchFamily="34" charset="0"/>
              <a:ea typeface="Times" panose="02020603050405020304" pitchFamily="18" charset="0"/>
              <a:cs typeface="Times New Roman" panose="02020603050405020304" pitchFamily="18" charset="0"/>
            </a:endParaRPr>
          </a:p>
          <a:p>
            <a:pPr marL="742950" lvl="1" indent="-285750">
              <a:lnSpc>
                <a:spcPts val="1350"/>
              </a:lnSpc>
              <a:spcBef>
                <a:spcPts val="600"/>
              </a:spcBef>
              <a:buFont typeface="Courier New" panose="02070309020205020404" pitchFamily="49" charset="0"/>
              <a:buChar char="o"/>
            </a:pPr>
            <a:r>
              <a:rPr lang="fr-FR" dirty="0">
                <a:effectLst/>
                <a:latin typeface="Calibri" panose="020F0502020204030204" pitchFamily="34" charset="0"/>
                <a:ea typeface="Times" panose="02020603050405020304" pitchFamily="18" charset="0"/>
                <a:cs typeface="Times New Roman" panose="02020603050405020304" pitchFamily="18" charset="0"/>
              </a:rPr>
              <a:t>Gent: </a:t>
            </a:r>
            <a:r>
              <a:rPr lang="nl-BE" u="sng" dirty="0">
                <a:solidFill>
                  <a:srgbClr val="507DB2"/>
                </a:solidFill>
                <a:effectLst/>
                <a:latin typeface="Calibri" panose="020F0502020204030204" pitchFamily="34" charset="0"/>
                <a:ea typeface="Times" panose="02020603050405020304" pitchFamily="18" charset="0"/>
                <a:cs typeface="Times New Roman" panose="02020603050405020304" pitchFamily="18" charset="0"/>
                <a:hlinkClick r:id="rId8"/>
              </a:rPr>
              <a:t>gent materialenbank </a:t>
            </a:r>
            <a:r>
              <a:rPr lang="nl-BE" u="sng" dirty="0" err="1">
                <a:solidFill>
                  <a:srgbClr val="507DB2"/>
                </a:solidFill>
                <a:effectLst/>
                <a:latin typeface="Calibri" panose="020F0502020204030204" pitchFamily="34" charset="0"/>
                <a:ea typeface="Times" panose="02020603050405020304" pitchFamily="18" charset="0"/>
                <a:cs typeface="Times New Roman" panose="02020603050405020304" pitchFamily="18" charset="0"/>
                <a:hlinkClick r:id="rId8"/>
              </a:rPr>
              <a:t>recupcentrale</a:t>
            </a:r>
            <a:endParaRPr lang="nl-BE" dirty="0">
              <a:effectLst/>
              <a:latin typeface="Calibri" panose="020F0502020204030204" pitchFamily="34" charset="0"/>
              <a:ea typeface="Times" panose="02020603050405020304" pitchFamily="18" charset="0"/>
              <a:cs typeface="Times New Roman" panose="02020603050405020304" pitchFamily="18" charset="0"/>
            </a:endParaRPr>
          </a:p>
          <a:p>
            <a:pPr marL="742950" lvl="1" indent="-285750">
              <a:lnSpc>
                <a:spcPts val="1350"/>
              </a:lnSpc>
              <a:spcBef>
                <a:spcPts val="600"/>
              </a:spcBef>
              <a:buFont typeface="Courier New" panose="02070309020205020404" pitchFamily="49" charset="0"/>
              <a:buChar char="o"/>
            </a:pPr>
            <a:r>
              <a:rPr lang="nl-BE" dirty="0">
                <a:effectLst/>
                <a:latin typeface="Calibri" panose="020F0502020204030204" pitchFamily="34" charset="0"/>
                <a:ea typeface="Times" panose="02020603050405020304" pitchFamily="18" charset="0"/>
                <a:cs typeface="Times New Roman" panose="02020603050405020304" pitchFamily="18" charset="0"/>
              </a:rPr>
              <a:t>Roeselare: </a:t>
            </a:r>
            <a:r>
              <a:rPr lang="nl-BE" u="sng" dirty="0">
                <a:solidFill>
                  <a:srgbClr val="507DB2"/>
                </a:solidFill>
                <a:effectLst/>
                <a:latin typeface="Calibri" panose="020F0502020204030204" pitchFamily="34" charset="0"/>
                <a:ea typeface="Times" panose="02020603050405020304" pitchFamily="18" charset="0"/>
                <a:cs typeface="Times New Roman" panose="02020603050405020304" pitchFamily="18" charset="0"/>
                <a:hlinkClick r:id="rId9"/>
              </a:rPr>
              <a:t>HOME | materialenbank</a:t>
            </a:r>
            <a:endParaRPr lang="nl-BE" dirty="0">
              <a:effectLst/>
              <a:latin typeface="Calibri" panose="020F0502020204030204" pitchFamily="34" charset="0"/>
              <a:ea typeface="Times" panose="02020603050405020304" pitchFamily="18" charset="0"/>
              <a:cs typeface="Times New Roman" panose="02020603050405020304" pitchFamily="18" charset="0"/>
            </a:endParaRPr>
          </a:p>
          <a:p>
            <a:pPr marL="742950" lvl="1" indent="-285750">
              <a:lnSpc>
                <a:spcPts val="1350"/>
              </a:lnSpc>
              <a:spcBef>
                <a:spcPts val="600"/>
              </a:spcBef>
              <a:buFont typeface="Courier New" panose="02070309020205020404" pitchFamily="49" charset="0"/>
              <a:buChar char="o"/>
            </a:pPr>
            <a:r>
              <a:rPr lang="nl-BE" dirty="0">
                <a:effectLst/>
                <a:latin typeface="Calibri" panose="020F0502020204030204" pitchFamily="34" charset="0"/>
                <a:ea typeface="Times" panose="02020603050405020304" pitchFamily="18" charset="0"/>
                <a:cs typeface="Times New Roman" panose="02020603050405020304" pitchFamily="18" charset="0"/>
              </a:rPr>
              <a:t>Kortrijk: </a:t>
            </a:r>
            <a:r>
              <a:rPr lang="nl-BE" u="sng" dirty="0" err="1">
                <a:solidFill>
                  <a:srgbClr val="507DB2"/>
                </a:solidFill>
                <a:effectLst/>
                <a:latin typeface="Calibri" panose="020F0502020204030204" pitchFamily="34" charset="0"/>
                <a:ea typeface="Times" panose="02020603050405020304" pitchFamily="18" charset="0"/>
                <a:cs typeface="Times New Roman" panose="02020603050405020304" pitchFamily="18" charset="0"/>
                <a:hlinkClick r:id="rId10"/>
              </a:rPr>
              <a:t>bendig</a:t>
            </a:r>
            <a:r>
              <a:rPr lang="nl-BE" dirty="0">
                <a:effectLst/>
                <a:latin typeface="Calibri" panose="020F0502020204030204" pitchFamily="34" charset="0"/>
                <a:ea typeface="Times" panose="02020603050405020304" pitchFamily="18" charset="0"/>
                <a:cs typeface="Times New Roman" panose="02020603050405020304" pitchFamily="18" charset="0"/>
              </a:rPr>
              <a:t> (resten van productieprocessen) </a:t>
            </a:r>
            <a:br>
              <a:rPr lang="nl-BE" dirty="0">
                <a:effectLst/>
                <a:latin typeface="Calibri" panose="020F0502020204030204" pitchFamily="34" charset="0"/>
                <a:ea typeface="Times" panose="02020603050405020304" pitchFamily="18" charset="0"/>
                <a:cs typeface="Times New Roman" panose="02020603050405020304" pitchFamily="18" charset="0"/>
              </a:rPr>
            </a:br>
            <a:endParaRPr lang="nl-BE" dirty="0">
              <a:effectLst/>
              <a:latin typeface="Calibri" panose="020F0502020204030204" pitchFamily="34" charset="0"/>
              <a:ea typeface="Times" panose="02020603050405020304" pitchFamily="18" charset="0"/>
              <a:cs typeface="Times New Roman" panose="02020603050405020304" pitchFamily="18" charset="0"/>
            </a:endParaRPr>
          </a:p>
          <a:p>
            <a:pPr marL="342900" lvl="0" indent="-342900">
              <a:lnSpc>
                <a:spcPts val="1350"/>
              </a:lnSpc>
              <a:spcBef>
                <a:spcPts val="600"/>
              </a:spcBef>
              <a:buFont typeface="Courier New" panose="02070309020205020404" pitchFamily="49" charset="0"/>
              <a:buChar char="o"/>
            </a:pPr>
            <a:r>
              <a:rPr lang="nl-BE" dirty="0">
                <a:effectLst/>
                <a:latin typeface="Calibri" panose="020F0502020204030204" pitchFamily="34" charset="0"/>
                <a:ea typeface="Times" panose="02020603050405020304" pitchFamily="18" charset="0"/>
                <a:cs typeface="Times New Roman" panose="02020603050405020304" pitchFamily="18" charset="0"/>
              </a:rPr>
              <a:t>Summary </a:t>
            </a:r>
            <a:r>
              <a:rPr lang="nl-BE" dirty="0" err="1">
                <a:effectLst/>
                <a:latin typeface="Calibri" panose="020F0502020204030204" pitchFamily="34" charset="0"/>
                <a:ea typeface="Times" panose="02020603050405020304" pitchFamily="18" charset="0"/>
                <a:cs typeface="Times New Roman" panose="02020603050405020304" pitchFamily="18" charset="0"/>
              </a:rPr>
              <a:t>demand</a:t>
            </a:r>
            <a:r>
              <a:rPr lang="nl-BE" dirty="0">
                <a:effectLst/>
                <a:latin typeface="Calibri" panose="020F0502020204030204" pitchFamily="34" charset="0"/>
                <a:ea typeface="Times" panose="02020603050405020304" pitchFamily="18" charset="0"/>
                <a:cs typeface="Times New Roman" panose="02020603050405020304" pitchFamily="18" charset="0"/>
              </a:rPr>
              <a:t> – offer in </a:t>
            </a:r>
            <a:r>
              <a:rPr lang="nl-BE" dirty="0" err="1">
                <a:effectLst/>
                <a:latin typeface="Calibri" panose="020F0502020204030204" pitchFamily="34" charset="0"/>
                <a:ea typeface="Times" panose="02020603050405020304" pitchFamily="18" charset="0"/>
                <a:cs typeface="Times New Roman" panose="02020603050405020304" pitchFamily="18" charset="0"/>
              </a:rPr>
              <a:t>Flanders</a:t>
            </a:r>
            <a:endParaRPr lang="nl-BE" dirty="0">
              <a:effectLst/>
              <a:latin typeface="Calibri" panose="020F0502020204030204" pitchFamily="34" charset="0"/>
              <a:ea typeface="Times" panose="02020603050405020304" pitchFamily="18" charset="0"/>
              <a:cs typeface="Times New Roman" panose="02020603050405020304" pitchFamily="18" charset="0"/>
            </a:endParaRPr>
          </a:p>
          <a:p>
            <a:pPr marL="742950" lvl="1" indent="-285750">
              <a:lnSpc>
                <a:spcPts val="1350"/>
              </a:lnSpc>
              <a:spcBef>
                <a:spcPts val="600"/>
              </a:spcBef>
              <a:buFont typeface="Courier New" panose="02070309020205020404" pitchFamily="49" charset="0"/>
              <a:buChar char="o"/>
            </a:pPr>
            <a:r>
              <a:rPr lang="nl-BE" u="sng" dirty="0">
                <a:solidFill>
                  <a:srgbClr val="507DB2"/>
                </a:solidFill>
                <a:effectLst/>
                <a:latin typeface="Calibri" panose="020F0502020204030204" pitchFamily="34" charset="0"/>
                <a:ea typeface="Times" panose="02020603050405020304" pitchFamily="18" charset="0"/>
                <a:cs typeface="Times New Roman" panose="02020603050405020304" pitchFamily="18" charset="0"/>
                <a:hlinkClick r:id="rId11"/>
              </a:rPr>
              <a:t>Overzicht door </a:t>
            </a:r>
            <a:r>
              <a:rPr lang="nl-BE" u="sng" dirty="0" err="1">
                <a:solidFill>
                  <a:srgbClr val="507DB2"/>
                </a:solidFill>
                <a:effectLst/>
                <a:latin typeface="Calibri" panose="020F0502020204030204" pitchFamily="34" charset="0"/>
                <a:ea typeface="Times" panose="02020603050405020304" pitchFamily="18" charset="0"/>
                <a:cs typeface="Times New Roman" panose="02020603050405020304" pitchFamily="18" charset="0"/>
                <a:hlinkClick r:id="rId11"/>
              </a:rPr>
              <a:t>buildwise</a:t>
            </a:r>
            <a:r>
              <a:rPr lang="nl-BE" u="sng" dirty="0">
                <a:solidFill>
                  <a:srgbClr val="507DB2"/>
                </a:solidFill>
                <a:effectLst/>
                <a:latin typeface="Calibri" panose="020F0502020204030204" pitchFamily="34" charset="0"/>
                <a:ea typeface="Times" panose="02020603050405020304" pitchFamily="18" charset="0"/>
                <a:cs typeface="Times New Roman" panose="02020603050405020304" pitchFamily="18" charset="0"/>
                <a:hlinkClick r:id="rId11"/>
              </a:rPr>
              <a:t> van - online </a:t>
            </a:r>
            <a:r>
              <a:rPr lang="nl-BE" u="sng" dirty="0" err="1">
                <a:solidFill>
                  <a:srgbClr val="507DB2"/>
                </a:solidFill>
                <a:effectLst/>
                <a:latin typeface="Calibri" panose="020F0502020204030204" pitchFamily="34" charset="0"/>
                <a:ea typeface="Times" panose="02020603050405020304" pitchFamily="18" charset="0"/>
                <a:cs typeface="Times New Roman" panose="02020603050405020304" pitchFamily="18" charset="0"/>
                <a:hlinkClick r:id="rId11"/>
              </a:rPr>
              <a:t>reuse</a:t>
            </a:r>
            <a:r>
              <a:rPr lang="nl-BE" u="sng" dirty="0">
                <a:solidFill>
                  <a:srgbClr val="507DB2"/>
                </a:solidFill>
                <a:effectLst/>
                <a:latin typeface="Calibri" panose="020F0502020204030204" pitchFamily="34" charset="0"/>
                <a:ea typeface="Times" panose="02020603050405020304" pitchFamily="18" charset="0"/>
                <a:cs typeface="Times New Roman" panose="02020603050405020304" pitchFamily="18" charset="0"/>
                <a:hlinkClick r:id="rId11"/>
              </a:rPr>
              <a:t> platforms</a:t>
            </a:r>
            <a:br>
              <a:rPr lang="nl-BE" dirty="0">
                <a:effectLst/>
                <a:latin typeface="Calibri" panose="020F0502020204030204" pitchFamily="34" charset="0"/>
                <a:ea typeface="Times" panose="02020603050405020304" pitchFamily="18" charset="0"/>
                <a:cs typeface="Times New Roman" panose="02020603050405020304" pitchFamily="18" charset="0"/>
              </a:rPr>
            </a:br>
            <a:endParaRPr lang="nl-BE" dirty="0">
              <a:effectLst/>
              <a:latin typeface="Calibri" panose="020F0502020204030204" pitchFamily="34" charset="0"/>
              <a:ea typeface="Times" panose="02020603050405020304" pitchFamily="18" charset="0"/>
              <a:cs typeface="Times New Roman" panose="02020603050405020304" pitchFamily="18" charset="0"/>
            </a:endParaRPr>
          </a:p>
          <a:p>
            <a:pPr marL="342900" lvl="0" indent="-342900">
              <a:lnSpc>
                <a:spcPts val="1350"/>
              </a:lnSpc>
              <a:spcBef>
                <a:spcPts val="600"/>
              </a:spcBef>
              <a:spcAft>
                <a:spcPts val="800"/>
              </a:spcAft>
              <a:buFont typeface="Courier New" panose="02070309020205020404" pitchFamily="49" charset="0"/>
              <a:buChar char="o"/>
            </a:pPr>
            <a:r>
              <a:rPr lang="nl-BE" dirty="0" err="1">
                <a:latin typeface="Calibri" panose="020F0502020204030204" pitchFamily="34" charset="0"/>
                <a:ea typeface="Times" panose="02020603050405020304" pitchFamily="18" charset="0"/>
                <a:cs typeface="Times New Roman" panose="02020603050405020304" pitchFamily="18" charset="0"/>
              </a:rPr>
              <a:t>Belgian</a:t>
            </a:r>
            <a:r>
              <a:rPr lang="nl-BE" dirty="0">
                <a:latin typeface="Calibri" panose="020F0502020204030204" pitchFamily="34" charset="0"/>
                <a:ea typeface="Times" panose="02020603050405020304" pitchFamily="18" charset="0"/>
                <a:cs typeface="Times New Roman" panose="02020603050405020304" pitchFamily="18" charset="0"/>
              </a:rPr>
              <a:t> </a:t>
            </a:r>
            <a:r>
              <a:rPr lang="nl-BE" dirty="0" err="1">
                <a:latin typeface="Calibri" panose="020F0502020204030204" pitchFamily="34" charset="0"/>
                <a:ea typeface="Times" panose="02020603050405020304" pitchFamily="18" charset="0"/>
                <a:cs typeface="Times New Roman" panose="02020603050405020304" pitchFamily="18" charset="0"/>
              </a:rPr>
              <a:t>Reuse</a:t>
            </a:r>
            <a:r>
              <a:rPr lang="nl-BE" dirty="0">
                <a:latin typeface="Calibri" panose="020F0502020204030204" pitchFamily="34" charset="0"/>
                <a:ea typeface="Times" panose="02020603050405020304" pitchFamily="18" charset="0"/>
                <a:cs typeface="Times New Roman" panose="02020603050405020304" pitchFamily="18" charset="0"/>
              </a:rPr>
              <a:t> </a:t>
            </a:r>
            <a:r>
              <a:rPr lang="nl-BE" dirty="0" err="1">
                <a:latin typeface="Calibri" panose="020F0502020204030204" pitchFamily="34" charset="0"/>
                <a:ea typeface="Times" panose="02020603050405020304" pitchFamily="18" charset="0"/>
                <a:cs typeface="Times New Roman" panose="02020603050405020304" pitchFamily="18" charset="0"/>
              </a:rPr>
              <a:t>network</a:t>
            </a:r>
            <a:endParaRPr lang="nl-BE" dirty="0">
              <a:effectLst/>
              <a:latin typeface="Calibri" panose="020F0502020204030204" pitchFamily="34" charset="0"/>
              <a:ea typeface="Times" panose="02020603050405020304" pitchFamily="18" charset="0"/>
              <a:cs typeface="Times New Roman" panose="02020603050405020304" pitchFamily="18" charset="0"/>
            </a:endParaRPr>
          </a:p>
          <a:p>
            <a:pPr marL="800100" lvl="1" indent="-342900">
              <a:lnSpc>
                <a:spcPts val="1350"/>
              </a:lnSpc>
              <a:spcBef>
                <a:spcPts val="600"/>
              </a:spcBef>
              <a:spcAft>
                <a:spcPts val="800"/>
              </a:spcAft>
              <a:buFont typeface="Courier New" panose="02070309020205020404" pitchFamily="49" charset="0"/>
              <a:buChar char="o"/>
            </a:pPr>
            <a:r>
              <a:rPr lang="nl-BE" u="sng" dirty="0">
                <a:solidFill>
                  <a:srgbClr val="507DB2"/>
                </a:solidFill>
                <a:effectLst/>
                <a:latin typeface="Calibri" panose="020F0502020204030204" pitchFamily="34" charset="0"/>
                <a:ea typeface="Times" panose="02020603050405020304" pitchFamily="18" charset="0"/>
                <a:cs typeface="Times New Roman" panose="02020603050405020304" pitchFamily="18" charset="0"/>
                <a:hlinkClick r:id="rId12"/>
              </a:rPr>
              <a:t>AD VITAM MATERIAL - netwerk voor hergebruik in de bouw in </a:t>
            </a:r>
            <a:r>
              <a:rPr lang="nl-BE" u="sng" dirty="0" err="1">
                <a:solidFill>
                  <a:srgbClr val="507DB2"/>
                </a:solidFill>
                <a:effectLst/>
                <a:latin typeface="Calibri" panose="020F0502020204030204" pitchFamily="34" charset="0"/>
                <a:ea typeface="Times" panose="02020603050405020304" pitchFamily="18" charset="0"/>
                <a:cs typeface="Times New Roman" panose="02020603050405020304" pitchFamily="18" charset="0"/>
                <a:hlinkClick r:id="rId12"/>
              </a:rPr>
              <a:t>belgië</a:t>
            </a:r>
            <a:endParaRPr lang="nl-BE" dirty="0">
              <a:solidFill>
                <a:srgbClr val="000000"/>
              </a:solidFill>
              <a:effectLst/>
              <a:latin typeface="Calibri" panose="020F0502020204030204" pitchFamily="34" charset="0"/>
            </a:endParaRPr>
          </a:p>
        </p:txBody>
      </p:sp>
      <p:sp>
        <p:nvSpPr>
          <p:cNvPr id="8" name="Tekstvak 9">
            <a:extLst>
              <a:ext uri="{FF2B5EF4-FFF2-40B4-BE49-F238E27FC236}">
                <a16:creationId xmlns:a16="http://schemas.microsoft.com/office/drawing/2014/main" id="{A5CA9CB4-BF10-29E8-01CB-F9B4AD620C2D}"/>
              </a:ext>
            </a:extLst>
          </p:cNvPr>
          <p:cNvSpPr txBox="1"/>
          <p:nvPr/>
        </p:nvSpPr>
        <p:spPr>
          <a:xfrm>
            <a:off x="882869" y="656739"/>
            <a:ext cx="6096000" cy="707886"/>
          </a:xfrm>
          <a:prstGeom prst="rect">
            <a:avLst/>
          </a:prstGeom>
          <a:noFill/>
        </p:spPr>
        <p:txBody>
          <a:bodyPr wrap="square" lIns="91440" tIns="45720" rIns="91440" bIns="45720" anchor="t">
            <a:spAutoFit/>
          </a:bodyPr>
          <a:lstStyle/>
          <a:p>
            <a:pPr marL="0" indent="0" algn="just">
              <a:buNone/>
            </a:pPr>
            <a:r>
              <a:rPr lang="nl-NL" sz="2200" b="1">
                <a:latin typeface="+mj-lt"/>
              </a:rPr>
              <a:t>Bedrijven die werken op hergebruik</a:t>
            </a:r>
          </a:p>
          <a:p>
            <a:pPr marL="0" indent="0" algn="just">
              <a:buNone/>
            </a:pPr>
            <a:endParaRPr lang="nl-NL" b="1">
              <a:solidFill>
                <a:srgbClr val="000000"/>
              </a:solidFill>
              <a:latin typeface="Calibri" panose="020F0502020204030204" pitchFamily="34" charset="0"/>
            </a:endParaRPr>
          </a:p>
        </p:txBody>
      </p:sp>
    </p:spTree>
    <p:extLst>
      <p:ext uri="{BB962C8B-B14F-4D97-AF65-F5344CB8AC3E}">
        <p14:creationId xmlns:p14="http://schemas.microsoft.com/office/powerpoint/2010/main" val="1563723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CC82-9991-D36A-5782-540EC9D26054}"/>
              </a:ext>
            </a:extLst>
          </p:cNvPr>
          <p:cNvSpPr>
            <a:spLocks noGrp="1"/>
          </p:cNvSpPr>
          <p:nvPr>
            <p:ph type="title"/>
          </p:nvPr>
        </p:nvSpPr>
        <p:spPr/>
        <p:txBody>
          <a:bodyPr/>
          <a:lstStyle/>
          <a:p>
            <a:endParaRPr lang="nl-BE"/>
          </a:p>
        </p:txBody>
      </p:sp>
      <p:sp>
        <p:nvSpPr>
          <p:cNvPr id="3" name="Slide Number Placeholder 2">
            <a:extLst>
              <a:ext uri="{FF2B5EF4-FFF2-40B4-BE49-F238E27FC236}">
                <a16:creationId xmlns:a16="http://schemas.microsoft.com/office/drawing/2014/main" id="{721A459C-476D-152B-AC2C-5A92D105CD9A}"/>
              </a:ext>
            </a:extLst>
          </p:cNvPr>
          <p:cNvSpPr>
            <a:spLocks noGrp="1"/>
          </p:cNvSpPr>
          <p:nvPr>
            <p:ph type="sldNum" sz="quarter" idx="12"/>
          </p:nvPr>
        </p:nvSpPr>
        <p:spPr/>
        <p:txBody>
          <a:bodyPr/>
          <a:lstStyle/>
          <a:p>
            <a:fld id="{7DAD7678-3C6F-4DE1-A59F-12BC40F05B4C}" type="datetime1">
              <a:rPr lang="nl-BE" smtClean="0"/>
              <a:pPr/>
              <a:t>25/06/2025</a:t>
            </a:fld>
            <a:r>
              <a:rPr lang="nl-BE"/>
              <a:t> | </a:t>
            </a:r>
            <a:fld id="{4FEC29A6-96D2-4855-B02C-489BA0EAE082}" type="slidenum">
              <a:rPr lang="nl-BE" smtClean="0"/>
              <a:pPr/>
              <a:t>26</a:t>
            </a:fld>
            <a:endParaRPr lang="nl-BE"/>
          </a:p>
        </p:txBody>
      </p:sp>
      <p:pic>
        <p:nvPicPr>
          <p:cNvPr id="2050" name="Picture 2">
            <a:extLst>
              <a:ext uri="{FF2B5EF4-FFF2-40B4-BE49-F238E27FC236}">
                <a16:creationId xmlns:a16="http://schemas.microsoft.com/office/drawing/2014/main" id="{E318DD31-CCB9-BCA1-FFB0-45B46CD84B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00"/>
          <a:stretch/>
        </p:blipFill>
        <p:spPr bwMode="auto">
          <a:xfrm>
            <a:off x="5705856" y="0"/>
            <a:ext cx="661111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CAA47A0-6B6F-3036-6E11-C627C1302D33}"/>
              </a:ext>
            </a:extLst>
          </p:cNvPr>
          <p:cNvPicPr>
            <a:picLocks noChangeAspect="1"/>
          </p:cNvPicPr>
          <p:nvPr/>
        </p:nvPicPr>
        <p:blipFill>
          <a:blip r:embed="rId4"/>
          <a:stretch>
            <a:fillRect/>
          </a:stretch>
        </p:blipFill>
        <p:spPr>
          <a:xfrm>
            <a:off x="503272" y="0"/>
            <a:ext cx="5105047" cy="6853527"/>
          </a:xfrm>
          <a:prstGeom prst="rect">
            <a:avLst/>
          </a:prstGeom>
        </p:spPr>
      </p:pic>
      <p:sp>
        <p:nvSpPr>
          <p:cNvPr id="8" name="TextBox 7">
            <a:extLst>
              <a:ext uri="{FF2B5EF4-FFF2-40B4-BE49-F238E27FC236}">
                <a16:creationId xmlns:a16="http://schemas.microsoft.com/office/drawing/2014/main" id="{BBC13116-EA15-FA8E-2B79-EBB3CFD5F0F5}"/>
              </a:ext>
            </a:extLst>
          </p:cNvPr>
          <p:cNvSpPr txBox="1"/>
          <p:nvPr/>
        </p:nvSpPr>
        <p:spPr>
          <a:xfrm>
            <a:off x="3794395" y="5937504"/>
            <a:ext cx="1629495" cy="369332"/>
          </a:xfrm>
          <a:prstGeom prst="rect">
            <a:avLst/>
          </a:prstGeom>
          <a:solidFill>
            <a:schemeClr val="bg1"/>
          </a:solidFill>
        </p:spPr>
        <p:txBody>
          <a:bodyPr wrap="square" rtlCol="0">
            <a:spAutoFit/>
          </a:bodyPr>
          <a:lstStyle/>
          <a:p>
            <a:pPr algn="r"/>
            <a:r>
              <a:rPr lang="nl-BE" dirty="0"/>
              <a:t>TROVO GHENT</a:t>
            </a:r>
          </a:p>
        </p:txBody>
      </p:sp>
      <p:sp>
        <p:nvSpPr>
          <p:cNvPr id="11" name="TextBox 10">
            <a:extLst>
              <a:ext uri="{FF2B5EF4-FFF2-40B4-BE49-F238E27FC236}">
                <a16:creationId xmlns:a16="http://schemas.microsoft.com/office/drawing/2014/main" id="{865E39F5-A8CE-0F41-DF9A-EB1DC2F52C97}"/>
              </a:ext>
            </a:extLst>
          </p:cNvPr>
          <p:cNvSpPr txBox="1"/>
          <p:nvPr/>
        </p:nvSpPr>
        <p:spPr>
          <a:xfrm>
            <a:off x="5820000" y="5937504"/>
            <a:ext cx="2275488" cy="369332"/>
          </a:xfrm>
          <a:prstGeom prst="rect">
            <a:avLst/>
          </a:prstGeom>
          <a:solidFill>
            <a:schemeClr val="bg1"/>
          </a:solidFill>
        </p:spPr>
        <p:txBody>
          <a:bodyPr wrap="square" rtlCol="0">
            <a:spAutoFit/>
          </a:bodyPr>
          <a:lstStyle/>
          <a:p>
            <a:r>
              <a:rPr lang="nl-BE" dirty="0"/>
              <a:t>BUURMAN ANTWERP </a:t>
            </a:r>
          </a:p>
        </p:txBody>
      </p:sp>
    </p:spTree>
    <p:extLst>
      <p:ext uri="{BB962C8B-B14F-4D97-AF65-F5344CB8AC3E}">
        <p14:creationId xmlns:p14="http://schemas.microsoft.com/office/powerpoint/2010/main" val="1293479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661067" y="1080001"/>
            <a:ext cx="8568658" cy="1358400"/>
          </a:xfrm>
        </p:spPr>
        <p:txBody>
          <a:bodyPr>
            <a:normAutofit/>
          </a:bodyPr>
          <a:lstStyle/>
          <a:p>
            <a:r>
              <a:rPr lang="nl-BE" sz="6000" b="1" dirty="0" err="1">
                <a:latin typeface="Calibri" panose="020F0502020204030204" pitchFamily="34" charset="0"/>
              </a:rPr>
              <a:t>Thanks</a:t>
            </a:r>
            <a:r>
              <a:rPr lang="nl-BE" sz="6000" b="1" dirty="0">
                <a:latin typeface="Calibri" panose="020F0502020204030204" pitchFamily="34" charset="0"/>
              </a:rPr>
              <a:t>!</a:t>
            </a:r>
          </a:p>
        </p:txBody>
      </p:sp>
      <p:sp>
        <p:nvSpPr>
          <p:cNvPr id="2" name="Tijdelijke aanduiding voor tekst 5">
            <a:extLst>
              <a:ext uri="{FF2B5EF4-FFF2-40B4-BE49-F238E27FC236}">
                <a16:creationId xmlns:a16="http://schemas.microsoft.com/office/drawing/2014/main" id="{61F8F9C7-C36B-B2DC-DBA7-28DE17695A1A}"/>
              </a:ext>
            </a:extLst>
          </p:cNvPr>
          <p:cNvSpPr>
            <a:spLocks noGrp="1"/>
          </p:cNvSpPr>
          <p:nvPr>
            <p:ph type="body" sz="quarter" idx="13"/>
          </p:nvPr>
        </p:nvSpPr>
        <p:spPr>
          <a:xfrm>
            <a:off x="661066" y="4745238"/>
            <a:ext cx="6292184" cy="1032761"/>
          </a:xfrm>
        </p:spPr>
        <p:txBody>
          <a:bodyPr>
            <a:normAutofit/>
          </a:bodyPr>
          <a:lstStyle/>
          <a:p>
            <a:endParaRPr lang="nl-BE" dirty="0"/>
          </a:p>
          <a:p>
            <a:r>
              <a:rPr lang="nl-BE" dirty="0"/>
              <a:t>Dominique.girolami</a:t>
            </a:r>
            <a:r>
              <a:rPr lang="nl-BE" dirty="0">
                <a:latin typeface="Calibri" panose="020F0502020204030204" pitchFamily="34" charset="0"/>
              </a:rPr>
              <a:t>@ovam</a:t>
            </a:r>
            <a:r>
              <a:rPr lang="nl-BE" dirty="0"/>
              <a:t>.be</a:t>
            </a:r>
            <a:endParaRPr lang="nl-BE" dirty="0">
              <a:latin typeface="Calibri" panose="020F0502020204030204" pitchFamily="34" charset="0"/>
            </a:endParaRPr>
          </a:p>
        </p:txBody>
      </p:sp>
      <p:pic>
        <p:nvPicPr>
          <p:cNvPr id="1026" name="Picture 2" descr="A person with red hair and beard smiling&#10;&#10;Description automatically generated">
            <a:extLst>
              <a:ext uri="{FF2B5EF4-FFF2-40B4-BE49-F238E27FC236}">
                <a16:creationId xmlns:a16="http://schemas.microsoft.com/office/drawing/2014/main" id="{51218D1E-E863-458D-5816-FCB3C069400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1066" y="2363844"/>
            <a:ext cx="1971802" cy="2696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324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ep 15">
            <a:extLst>
              <a:ext uri="{FF2B5EF4-FFF2-40B4-BE49-F238E27FC236}">
                <a16:creationId xmlns:a16="http://schemas.microsoft.com/office/drawing/2014/main" id="{059B4568-8C31-0FDA-4E19-7AA10CF204C1}"/>
              </a:ext>
            </a:extLst>
          </p:cNvPr>
          <p:cNvGrpSpPr/>
          <p:nvPr/>
        </p:nvGrpSpPr>
        <p:grpSpPr>
          <a:xfrm>
            <a:off x="-4859916" y="-502155"/>
            <a:ext cx="11174686" cy="11174686"/>
            <a:chOff x="-4859916" y="-502155"/>
            <a:chExt cx="11174686" cy="11174686"/>
          </a:xfrm>
        </p:grpSpPr>
        <p:grpSp>
          <p:nvGrpSpPr>
            <p:cNvPr id="1075" name="Groep 1074">
              <a:extLst>
                <a:ext uri="{FF2B5EF4-FFF2-40B4-BE49-F238E27FC236}">
                  <a16:creationId xmlns:a16="http://schemas.microsoft.com/office/drawing/2014/main" id="{5ECCE1F4-E1A0-B1A3-2674-C79FCE99E84E}"/>
                </a:ext>
              </a:extLst>
            </p:cNvPr>
            <p:cNvGrpSpPr/>
            <p:nvPr/>
          </p:nvGrpSpPr>
          <p:grpSpPr>
            <a:xfrm>
              <a:off x="-4859916" y="-502155"/>
              <a:ext cx="11174686" cy="11174686"/>
              <a:chOff x="-762311" y="702530"/>
              <a:chExt cx="11174686" cy="11174686"/>
            </a:xfrm>
          </p:grpSpPr>
          <p:grpSp>
            <p:nvGrpSpPr>
              <p:cNvPr id="1074" name="Groep 1073">
                <a:extLst>
                  <a:ext uri="{FF2B5EF4-FFF2-40B4-BE49-F238E27FC236}">
                    <a16:creationId xmlns:a16="http://schemas.microsoft.com/office/drawing/2014/main" id="{D427E40C-EB43-DAB2-8212-08D7680E7ED9}"/>
                  </a:ext>
                </a:extLst>
              </p:cNvPr>
              <p:cNvGrpSpPr/>
              <p:nvPr/>
            </p:nvGrpSpPr>
            <p:grpSpPr>
              <a:xfrm>
                <a:off x="-762311" y="702530"/>
                <a:ext cx="11174686" cy="11174686"/>
                <a:chOff x="-762311" y="702530"/>
                <a:chExt cx="11174686" cy="11174686"/>
              </a:xfrm>
            </p:grpSpPr>
            <p:sp>
              <p:nvSpPr>
                <p:cNvPr id="1072" name="Gedeeltelijke cirkel 1071">
                  <a:extLst>
                    <a:ext uri="{FF2B5EF4-FFF2-40B4-BE49-F238E27FC236}">
                      <a16:creationId xmlns:a16="http://schemas.microsoft.com/office/drawing/2014/main" id="{E256B147-98AD-2996-B388-79EC5F6EDBB8}"/>
                    </a:ext>
                  </a:extLst>
                </p:cNvPr>
                <p:cNvSpPr/>
                <p:nvPr/>
              </p:nvSpPr>
              <p:spPr>
                <a:xfrm>
                  <a:off x="-762311" y="702530"/>
                  <a:ext cx="11174686" cy="11174686"/>
                </a:xfrm>
                <a:prstGeom prst="pie">
                  <a:avLst>
                    <a:gd name="adj1" fmla="val 16192401"/>
                    <a:gd name="adj2" fmla="val 1828789"/>
                  </a:avLst>
                </a:prstGeom>
                <a:solidFill>
                  <a:srgbClr val="C680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grpSp>
              <p:nvGrpSpPr>
                <p:cNvPr id="3" name="Groep 2">
                  <a:extLst>
                    <a:ext uri="{FF2B5EF4-FFF2-40B4-BE49-F238E27FC236}">
                      <a16:creationId xmlns:a16="http://schemas.microsoft.com/office/drawing/2014/main" id="{A40528C4-B3B5-B3F3-9B90-E0E2B6C1B682}"/>
                    </a:ext>
                  </a:extLst>
                </p:cNvPr>
                <p:cNvGrpSpPr/>
                <p:nvPr/>
              </p:nvGrpSpPr>
              <p:grpSpPr>
                <a:xfrm>
                  <a:off x="1315031" y="2833873"/>
                  <a:ext cx="7020001" cy="6912000"/>
                  <a:chOff x="2092097" y="976378"/>
                  <a:chExt cx="4993780" cy="4905245"/>
                </a:xfrm>
              </p:grpSpPr>
              <p:grpSp>
                <p:nvGrpSpPr>
                  <p:cNvPr id="4" name="Groep 3">
                    <a:extLst>
                      <a:ext uri="{FF2B5EF4-FFF2-40B4-BE49-F238E27FC236}">
                        <a16:creationId xmlns:a16="http://schemas.microsoft.com/office/drawing/2014/main" id="{3EE867AF-DDBB-F7F3-BFE5-47D44B498E3E}"/>
                      </a:ext>
                    </a:extLst>
                  </p:cNvPr>
                  <p:cNvGrpSpPr/>
                  <p:nvPr/>
                </p:nvGrpSpPr>
                <p:grpSpPr>
                  <a:xfrm>
                    <a:off x="2092097" y="976378"/>
                    <a:ext cx="4939393" cy="4905245"/>
                    <a:chOff x="2092097" y="976378"/>
                    <a:chExt cx="4939393" cy="4905245"/>
                  </a:xfrm>
                </p:grpSpPr>
                <p:pic>
                  <p:nvPicPr>
                    <p:cNvPr id="1070" name="Afbeelding 1069">
                      <a:extLst>
                        <a:ext uri="{FF2B5EF4-FFF2-40B4-BE49-F238E27FC236}">
                          <a16:creationId xmlns:a16="http://schemas.microsoft.com/office/drawing/2014/main" id="{523C2127-D3A5-8D86-CEBC-63695ACC9D1F}"/>
                        </a:ext>
                      </a:extLst>
                    </p:cNvPr>
                    <p:cNvPicPr>
                      <a:picLocks noChangeAspect="1"/>
                    </p:cNvPicPr>
                    <p:nvPr/>
                  </p:nvPicPr>
                  <p:blipFill rotWithShape="1">
                    <a:blip r:embed="rId3"/>
                    <a:srcRect l="13840" r="14137"/>
                    <a:stretch/>
                  </p:blipFill>
                  <p:spPr>
                    <a:xfrm>
                      <a:off x="2092097" y="976378"/>
                      <a:ext cx="4939393" cy="4905245"/>
                    </a:xfrm>
                    <a:prstGeom prst="rect">
                      <a:avLst/>
                    </a:prstGeom>
                  </p:spPr>
                </p:pic>
                <p:sp>
                  <p:nvSpPr>
                    <p:cNvPr id="1071" name="Ovaal 1070">
                      <a:extLst>
                        <a:ext uri="{FF2B5EF4-FFF2-40B4-BE49-F238E27FC236}">
                          <a16:creationId xmlns:a16="http://schemas.microsoft.com/office/drawing/2014/main" id="{C52F1612-6604-C067-6FA4-2DD6297A1FA5}"/>
                        </a:ext>
                      </a:extLst>
                    </p:cNvPr>
                    <p:cNvSpPr/>
                    <p:nvPr/>
                  </p:nvSpPr>
                  <p:spPr>
                    <a:xfrm>
                      <a:off x="3361540" y="2218540"/>
                      <a:ext cx="2420357" cy="2420357"/>
                    </a:xfrm>
                    <a:prstGeom prst="ellips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l-BE" sz="1000"/>
                    </a:p>
                  </p:txBody>
                </p:sp>
              </p:grpSp>
              <p:sp>
                <p:nvSpPr>
                  <p:cNvPr id="5" name="Tekstvak 4">
                    <a:extLst>
                      <a:ext uri="{FF2B5EF4-FFF2-40B4-BE49-F238E27FC236}">
                        <a16:creationId xmlns:a16="http://schemas.microsoft.com/office/drawing/2014/main" id="{CA41ABD3-DCCB-1E22-49E5-5F760A2C3547}"/>
                      </a:ext>
                    </a:extLst>
                  </p:cNvPr>
                  <p:cNvSpPr txBox="1"/>
                  <p:nvPr/>
                </p:nvSpPr>
                <p:spPr>
                  <a:xfrm>
                    <a:off x="5259458" y="2226876"/>
                    <a:ext cx="151824" cy="218820"/>
                  </a:xfrm>
                  <a:prstGeom prst="rect">
                    <a:avLst/>
                  </a:prstGeom>
                  <a:noFill/>
                </p:spPr>
                <p:txBody>
                  <a:bodyPr wrap="square">
                    <a:spAutoFit/>
                  </a:bodyPr>
                  <a:lstStyle/>
                  <a:p>
                    <a:r>
                      <a:rPr lang="nl-BE" sz="1400" b="1">
                        <a:solidFill>
                          <a:srgbClr val="FFFFFF"/>
                        </a:solidFill>
                        <a:latin typeface="FlandersArtSans-Bold" panose="00000800000000000000" pitchFamily="2" charset="0"/>
                      </a:rPr>
                      <a:t>1</a:t>
                    </a:r>
                    <a:endParaRPr lang="nl-BE" sz="1400"/>
                  </a:p>
                </p:txBody>
              </p:sp>
              <p:sp>
                <p:nvSpPr>
                  <p:cNvPr id="6" name="Tekstvak 5">
                    <a:extLst>
                      <a:ext uri="{FF2B5EF4-FFF2-40B4-BE49-F238E27FC236}">
                        <a16:creationId xmlns:a16="http://schemas.microsoft.com/office/drawing/2014/main" id="{47942E72-9B9F-DF3F-550C-047AAC307BEC}"/>
                      </a:ext>
                    </a:extLst>
                  </p:cNvPr>
                  <p:cNvSpPr txBox="1"/>
                  <p:nvPr/>
                </p:nvSpPr>
                <p:spPr>
                  <a:xfrm>
                    <a:off x="5747922" y="2971341"/>
                    <a:ext cx="174875" cy="218820"/>
                  </a:xfrm>
                  <a:prstGeom prst="rect">
                    <a:avLst/>
                  </a:prstGeom>
                  <a:noFill/>
                </p:spPr>
                <p:txBody>
                  <a:bodyPr wrap="square">
                    <a:spAutoFit/>
                  </a:bodyPr>
                  <a:lstStyle/>
                  <a:p>
                    <a:r>
                      <a:rPr lang="nl-BE" sz="1400" b="1">
                        <a:solidFill>
                          <a:srgbClr val="FFFFFF"/>
                        </a:solidFill>
                        <a:latin typeface="FlandersArtSans-Bold" panose="00000800000000000000" pitchFamily="2" charset="0"/>
                      </a:rPr>
                      <a:t>2</a:t>
                    </a:r>
                    <a:endParaRPr lang="nl-BE" sz="1400"/>
                  </a:p>
                </p:txBody>
              </p:sp>
              <p:sp>
                <p:nvSpPr>
                  <p:cNvPr id="9" name="Tekstvak 8">
                    <a:extLst>
                      <a:ext uri="{FF2B5EF4-FFF2-40B4-BE49-F238E27FC236}">
                        <a16:creationId xmlns:a16="http://schemas.microsoft.com/office/drawing/2014/main" id="{CEE099D5-F1D2-1D75-911C-A1B94DCF7078}"/>
                      </a:ext>
                    </a:extLst>
                  </p:cNvPr>
                  <p:cNvSpPr txBox="1"/>
                  <p:nvPr/>
                </p:nvSpPr>
                <p:spPr>
                  <a:xfrm>
                    <a:off x="5658690" y="3905387"/>
                    <a:ext cx="151824" cy="218820"/>
                  </a:xfrm>
                  <a:prstGeom prst="rect">
                    <a:avLst/>
                  </a:prstGeom>
                  <a:noFill/>
                </p:spPr>
                <p:txBody>
                  <a:bodyPr wrap="square">
                    <a:spAutoFit/>
                  </a:bodyPr>
                  <a:lstStyle/>
                  <a:p>
                    <a:r>
                      <a:rPr lang="nl-BE" sz="1400" b="1">
                        <a:solidFill>
                          <a:srgbClr val="FFFFFF"/>
                        </a:solidFill>
                        <a:latin typeface="FlandersArtSans-Bold" panose="00000800000000000000" pitchFamily="2" charset="0"/>
                      </a:rPr>
                      <a:t>3</a:t>
                    </a:r>
                    <a:endParaRPr lang="nl-BE" sz="1400"/>
                  </a:p>
                </p:txBody>
              </p:sp>
              <p:sp>
                <p:nvSpPr>
                  <p:cNvPr id="10" name="Tekstvak 9">
                    <a:extLst>
                      <a:ext uri="{FF2B5EF4-FFF2-40B4-BE49-F238E27FC236}">
                        <a16:creationId xmlns:a16="http://schemas.microsoft.com/office/drawing/2014/main" id="{6C95DBB5-B397-F959-44A0-97F16FBE295D}"/>
                      </a:ext>
                    </a:extLst>
                  </p:cNvPr>
                  <p:cNvSpPr txBox="1"/>
                  <p:nvPr/>
                </p:nvSpPr>
                <p:spPr>
                  <a:xfrm>
                    <a:off x="5002792" y="4518949"/>
                    <a:ext cx="151824" cy="218820"/>
                  </a:xfrm>
                  <a:prstGeom prst="rect">
                    <a:avLst/>
                  </a:prstGeom>
                  <a:noFill/>
                </p:spPr>
                <p:txBody>
                  <a:bodyPr wrap="square">
                    <a:spAutoFit/>
                  </a:bodyPr>
                  <a:lstStyle/>
                  <a:p>
                    <a:r>
                      <a:rPr lang="nl-BE" sz="1400" b="1">
                        <a:solidFill>
                          <a:srgbClr val="FFFFFF"/>
                        </a:solidFill>
                        <a:latin typeface="FlandersArtSans-Bold" panose="00000800000000000000" pitchFamily="2" charset="0"/>
                      </a:rPr>
                      <a:t>4</a:t>
                    </a:r>
                    <a:endParaRPr lang="nl-BE" sz="1400"/>
                  </a:p>
                </p:txBody>
              </p:sp>
              <p:sp>
                <p:nvSpPr>
                  <p:cNvPr id="11" name="Tekstvak 10">
                    <a:extLst>
                      <a:ext uri="{FF2B5EF4-FFF2-40B4-BE49-F238E27FC236}">
                        <a16:creationId xmlns:a16="http://schemas.microsoft.com/office/drawing/2014/main" id="{2B4BA1F7-91C0-2DFD-4737-A98B4FD0A429}"/>
                      </a:ext>
                    </a:extLst>
                  </p:cNvPr>
                  <p:cNvSpPr txBox="1"/>
                  <p:nvPr/>
                </p:nvSpPr>
                <p:spPr>
                  <a:xfrm>
                    <a:off x="4110597" y="4570184"/>
                    <a:ext cx="151824" cy="218820"/>
                  </a:xfrm>
                  <a:prstGeom prst="rect">
                    <a:avLst/>
                  </a:prstGeom>
                  <a:noFill/>
                </p:spPr>
                <p:txBody>
                  <a:bodyPr wrap="square">
                    <a:spAutoFit/>
                  </a:bodyPr>
                  <a:lstStyle/>
                  <a:p>
                    <a:r>
                      <a:rPr lang="nl-BE" sz="1400" b="1">
                        <a:solidFill>
                          <a:srgbClr val="FFFFFF"/>
                        </a:solidFill>
                        <a:latin typeface="FlandersArtSans-Bold" panose="00000800000000000000" pitchFamily="2" charset="0"/>
                      </a:rPr>
                      <a:t>5</a:t>
                    </a:r>
                    <a:endParaRPr lang="nl-BE" sz="1400"/>
                  </a:p>
                </p:txBody>
              </p:sp>
              <p:sp>
                <p:nvSpPr>
                  <p:cNvPr id="12" name="Tekstvak 11">
                    <a:extLst>
                      <a:ext uri="{FF2B5EF4-FFF2-40B4-BE49-F238E27FC236}">
                        <a16:creationId xmlns:a16="http://schemas.microsoft.com/office/drawing/2014/main" id="{F86A5E3B-BB11-3731-2357-D46F4D01F9A5}"/>
                      </a:ext>
                    </a:extLst>
                  </p:cNvPr>
                  <p:cNvSpPr txBox="1"/>
                  <p:nvPr/>
                </p:nvSpPr>
                <p:spPr>
                  <a:xfrm>
                    <a:off x="3395957" y="4027779"/>
                    <a:ext cx="151824" cy="218820"/>
                  </a:xfrm>
                  <a:prstGeom prst="rect">
                    <a:avLst/>
                  </a:prstGeom>
                  <a:noFill/>
                </p:spPr>
                <p:txBody>
                  <a:bodyPr wrap="square">
                    <a:spAutoFit/>
                  </a:bodyPr>
                  <a:lstStyle/>
                  <a:p>
                    <a:r>
                      <a:rPr lang="nl-BE" sz="1400" b="1">
                        <a:solidFill>
                          <a:srgbClr val="FFFFFF"/>
                        </a:solidFill>
                        <a:latin typeface="FlandersArtSans-Bold" panose="00000800000000000000" pitchFamily="2" charset="0"/>
                      </a:rPr>
                      <a:t>6</a:t>
                    </a:r>
                    <a:endParaRPr lang="nl-BE" sz="1400"/>
                  </a:p>
                </p:txBody>
              </p:sp>
              <p:sp>
                <p:nvSpPr>
                  <p:cNvPr id="13" name="Tekstvak 12">
                    <a:extLst>
                      <a:ext uri="{FF2B5EF4-FFF2-40B4-BE49-F238E27FC236}">
                        <a16:creationId xmlns:a16="http://schemas.microsoft.com/office/drawing/2014/main" id="{559A7495-B2E2-E408-0BEC-729F71256B0D}"/>
                      </a:ext>
                    </a:extLst>
                  </p:cNvPr>
                  <p:cNvSpPr txBox="1"/>
                  <p:nvPr/>
                </p:nvSpPr>
                <p:spPr>
                  <a:xfrm>
                    <a:off x="3192694" y="3198920"/>
                    <a:ext cx="151824" cy="218820"/>
                  </a:xfrm>
                  <a:prstGeom prst="rect">
                    <a:avLst/>
                  </a:prstGeom>
                  <a:noFill/>
                </p:spPr>
                <p:txBody>
                  <a:bodyPr wrap="square">
                    <a:spAutoFit/>
                  </a:bodyPr>
                  <a:lstStyle/>
                  <a:p>
                    <a:r>
                      <a:rPr lang="nl-BE" sz="1400" b="1">
                        <a:solidFill>
                          <a:srgbClr val="FFFFFF"/>
                        </a:solidFill>
                        <a:latin typeface="FlandersArtSans-Bold" panose="00000800000000000000" pitchFamily="2" charset="0"/>
                      </a:rPr>
                      <a:t>7</a:t>
                    </a:r>
                    <a:endParaRPr lang="nl-BE" sz="1400"/>
                  </a:p>
                </p:txBody>
              </p:sp>
              <p:sp>
                <p:nvSpPr>
                  <p:cNvPr id="14" name="Tekstvak 13">
                    <a:extLst>
                      <a:ext uri="{FF2B5EF4-FFF2-40B4-BE49-F238E27FC236}">
                        <a16:creationId xmlns:a16="http://schemas.microsoft.com/office/drawing/2014/main" id="{0724FECB-126B-4281-4AA6-2E360433E6C1}"/>
                      </a:ext>
                    </a:extLst>
                  </p:cNvPr>
                  <p:cNvSpPr txBox="1"/>
                  <p:nvPr/>
                </p:nvSpPr>
                <p:spPr>
                  <a:xfrm>
                    <a:off x="3578761" y="2362996"/>
                    <a:ext cx="151824" cy="218820"/>
                  </a:xfrm>
                  <a:prstGeom prst="rect">
                    <a:avLst/>
                  </a:prstGeom>
                  <a:noFill/>
                </p:spPr>
                <p:txBody>
                  <a:bodyPr wrap="square">
                    <a:spAutoFit/>
                  </a:bodyPr>
                  <a:lstStyle/>
                  <a:p>
                    <a:r>
                      <a:rPr lang="nl-BE" sz="1400" b="1">
                        <a:solidFill>
                          <a:srgbClr val="FFFFFF"/>
                        </a:solidFill>
                        <a:latin typeface="FlandersArtSans-Bold" panose="00000800000000000000" pitchFamily="2" charset="0"/>
                      </a:rPr>
                      <a:t>8</a:t>
                    </a:r>
                    <a:endParaRPr lang="nl-BE" sz="1400"/>
                  </a:p>
                </p:txBody>
              </p:sp>
              <p:sp>
                <p:nvSpPr>
                  <p:cNvPr id="15" name="Tekstvak 14">
                    <a:extLst>
                      <a:ext uri="{FF2B5EF4-FFF2-40B4-BE49-F238E27FC236}">
                        <a16:creationId xmlns:a16="http://schemas.microsoft.com/office/drawing/2014/main" id="{7FD3F2C8-3C56-54F8-8DAA-FA3380CADD3F}"/>
                      </a:ext>
                    </a:extLst>
                  </p:cNvPr>
                  <p:cNvSpPr txBox="1"/>
                  <p:nvPr/>
                </p:nvSpPr>
                <p:spPr>
                  <a:xfrm rot="7182751">
                    <a:off x="3307432" y="2808343"/>
                    <a:ext cx="760360" cy="218942"/>
                  </a:xfrm>
                  <a:prstGeom prst="rect">
                    <a:avLst/>
                  </a:prstGeom>
                  <a:noFill/>
                </p:spPr>
                <p:txBody>
                  <a:bodyPr wrap="square">
                    <a:spAutoFit/>
                  </a:bodyPr>
                  <a:lstStyle>
                    <a:defPPr>
                      <a:defRPr lang="en-US"/>
                    </a:defPPr>
                    <a:lvl1pPr algn="ctr">
                      <a:defRPr sz="1200" b="1" i="0" u="none" strike="noStrike" baseline="0">
                        <a:solidFill>
                          <a:srgbClr val="FFFFFF"/>
                        </a:solidFill>
                        <a:latin typeface="FlandersArtSans-Bold" panose="00000800000000000000" pitchFamily="2" charset="0"/>
                      </a:defRPr>
                    </a:lvl1pPr>
                  </a:lstStyle>
                  <a:p>
                    <a:r>
                      <a:rPr lang="nl-BE" sz="700"/>
                      <a:t>SENSIBILISERING EN OPLEIDING</a:t>
                    </a:r>
                  </a:p>
                </p:txBody>
              </p:sp>
              <p:sp>
                <p:nvSpPr>
                  <p:cNvPr id="17" name="Tekstvak 16">
                    <a:extLst>
                      <a:ext uri="{FF2B5EF4-FFF2-40B4-BE49-F238E27FC236}">
                        <a16:creationId xmlns:a16="http://schemas.microsoft.com/office/drawing/2014/main" id="{4A92DCB3-674F-E763-D494-745588628F9C}"/>
                      </a:ext>
                    </a:extLst>
                  </p:cNvPr>
                  <p:cNvSpPr txBox="1"/>
                  <p:nvPr/>
                </p:nvSpPr>
                <p:spPr>
                  <a:xfrm>
                    <a:off x="4404143" y="2000692"/>
                    <a:ext cx="151824" cy="218820"/>
                  </a:xfrm>
                  <a:prstGeom prst="rect">
                    <a:avLst/>
                  </a:prstGeom>
                  <a:noFill/>
                </p:spPr>
                <p:txBody>
                  <a:bodyPr wrap="square">
                    <a:spAutoFit/>
                  </a:bodyPr>
                  <a:lstStyle/>
                  <a:p>
                    <a:r>
                      <a:rPr lang="nl-BE" sz="1400" b="1">
                        <a:solidFill>
                          <a:srgbClr val="FFFFFF"/>
                        </a:solidFill>
                        <a:latin typeface="FlandersArtSans-Bold" panose="00000800000000000000" pitchFamily="2" charset="0"/>
                      </a:rPr>
                      <a:t>9</a:t>
                    </a:r>
                    <a:endParaRPr lang="nl-BE" sz="1400"/>
                  </a:p>
                </p:txBody>
              </p:sp>
              <p:sp>
                <p:nvSpPr>
                  <p:cNvPr id="18" name="Tekstvak 17">
                    <a:extLst>
                      <a:ext uri="{FF2B5EF4-FFF2-40B4-BE49-F238E27FC236}">
                        <a16:creationId xmlns:a16="http://schemas.microsoft.com/office/drawing/2014/main" id="{DFD62733-44CA-8FEF-8AC5-E33968F05561}"/>
                      </a:ext>
                    </a:extLst>
                  </p:cNvPr>
                  <p:cNvSpPr txBox="1"/>
                  <p:nvPr/>
                </p:nvSpPr>
                <p:spPr>
                  <a:xfrm rot="9528591">
                    <a:off x="3902870" y="2394910"/>
                    <a:ext cx="735145" cy="295407"/>
                  </a:xfrm>
                  <a:prstGeom prst="rect">
                    <a:avLst/>
                  </a:prstGeom>
                  <a:noFill/>
                </p:spPr>
                <p:txBody>
                  <a:bodyPr wrap="square">
                    <a:spAutoFit/>
                  </a:bodyPr>
                  <a:lstStyle>
                    <a:defPPr>
                      <a:defRPr lang="en-US"/>
                    </a:defPPr>
                    <a:lvl1pPr algn="ctr">
                      <a:defRPr sz="1200" b="1" i="0" u="none" strike="noStrike" baseline="0">
                        <a:solidFill>
                          <a:srgbClr val="FFFFFF"/>
                        </a:solidFill>
                        <a:latin typeface="FlandersArtSans-Bold" panose="00000800000000000000" pitchFamily="2" charset="0"/>
                      </a:defRPr>
                    </a:lvl1pPr>
                  </a:lstStyle>
                  <a:p>
                    <a:r>
                      <a:rPr lang="nl-BE" sz="700"/>
                      <a:t>HEFBOOM DIGITALE INFORMATIE-UITWISSELING</a:t>
                    </a:r>
                  </a:p>
                </p:txBody>
              </p:sp>
              <p:sp>
                <p:nvSpPr>
                  <p:cNvPr id="19" name="Tekstvak 18">
                    <a:extLst>
                      <a:ext uri="{FF2B5EF4-FFF2-40B4-BE49-F238E27FC236}">
                        <a16:creationId xmlns:a16="http://schemas.microsoft.com/office/drawing/2014/main" id="{95EB1817-CB1F-0A79-0DAB-A0522C4A5DE0}"/>
                      </a:ext>
                    </a:extLst>
                  </p:cNvPr>
                  <p:cNvSpPr txBox="1"/>
                  <p:nvPr/>
                </p:nvSpPr>
                <p:spPr>
                  <a:xfrm>
                    <a:off x="5284103" y="1288095"/>
                    <a:ext cx="453362" cy="284466"/>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1.3</a:t>
                    </a:r>
                    <a:br>
                      <a:rPr lang="nl-NL" sz="500" b="0">
                        <a:latin typeface="Flanders Art Sans" panose="00000500000000000000" pitchFamily="50" charset="0"/>
                      </a:rPr>
                    </a:br>
                    <a:r>
                      <a:rPr lang="nl-NL" sz="500" b="0">
                        <a:latin typeface="Flanders Art Sans" panose="00000500000000000000" pitchFamily="50" charset="0"/>
                      </a:rPr>
                      <a:t>Bouwstoffen van buiten de keten opvolgen</a:t>
                    </a:r>
                    <a:endParaRPr lang="nl-BE" sz="500" b="0">
                      <a:latin typeface="Flanders Art Sans" panose="00000500000000000000" pitchFamily="50" charset="0"/>
                    </a:endParaRPr>
                  </a:p>
                </p:txBody>
              </p:sp>
              <p:sp>
                <p:nvSpPr>
                  <p:cNvPr id="20" name="Tekstvak 19">
                    <a:extLst>
                      <a:ext uri="{FF2B5EF4-FFF2-40B4-BE49-F238E27FC236}">
                        <a16:creationId xmlns:a16="http://schemas.microsoft.com/office/drawing/2014/main" id="{C478FEA2-FECB-AED2-24F7-3501C4FB1FE4}"/>
                      </a:ext>
                    </a:extLst>
                  </p:cNvPr>
                  <p:cNvSpPr txBox="1"/>
                  <p:nvPr/>
                </p:nvSpPr>
                <p:spPr>
                  <a:xfrm>
                    <a:off x="5599638" y="1457979"/>
                    <a:ext cx="480862" cy="284466"/>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1.4</a:t>
                    </a:r>
                    <a:br>
                      <a:rPr lang="nl-NL" sz="500" b="0">
                        <a:latin typeface="Flanders Art Sans" panose="00000500000000000000" pitchFamily="50" charset="0"/>
                      </a:rPr>
                    </a:br>
                    <a:r>
                      <a:rPr lang="nl-NL" sz="500" b="0">
                        <a:latin typeface="Flanders Art Sans" panose="00000500000000000000" pitchFamily="50" charset="0"/>
                      </a:rPr>
                      <a:t>Juiste toepassing van bouwstoffen waarborgen</a:t>
                    </a:r>
                    <a:endParaRPr lang="nl-BE" sz="500" b="0">
                      <a:latin typeface="Flanders Art Sans" panose="00000500000000000000" pitchFamily="50" charset="0"/>
                    </a:endParaRPr>
                  </a:p>
                </p:txBody>
              </p:sp>
              <p:sp>
                <p:nvSpPr>
                  <p:cNvPr id="21" name="Tekstvak 20">
                    <a:extLst>
                      <a:ext uri="{FF2B5EF4-FFF2-40B4-BE49-F238E27FC236}">
                        <a16:creationId xmlns:a16="http://schemas.microsoft.com/office/drawing/2014/main" id="{E8C3F34D-4B17-E4EF-2D56-6DB554996B3C}"/>
                      </a:ext>
                    </a:extLst>
                  </p:cNvPr>
                  <p:cNvSpPr txBox="1"/>
                  <p:nvPr/>
                </p:nvSpPr>
                <p:spPr>
                  <a:xfrm>
                    <a:off x="5880314" y="1695155"/>
                    <a:ext cx="445864" cy="284466"/>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2.1</a:t>
                    </a:r>
                    <a:br>
                      <a:rPr lang="nl-NL" sz="500" b="0">
                        <a:latin typeface="Flanders Art Sans" panose="00000500000000000000" pitchFamily="50" charset="0"/>
                      </a:rPr>
                    </a:br>
                    <a:r>
                      <a:rPr lang="nl-NL" sz="500" b="0">
                        <a:latin typeface="Flanders Art Sans" panose="00000500000000000000" pitchFamily="50" charset="0"/>
                      </a:rPr>
                      <a:t>Ontwikkelen kader voor hergebruik</a:t>
                    </a:r>
                    <a:endParaRPr lang="nl-BE" sz="500" b="0">
                      <a:latin typeface="Flanders Art Sans" panose="00000500000000000000" pitchFamily="50" charset="0"/>
                    </a:endParaRPr>
                  </a:p>
                </p:txBody>
              </p:sp>
              <p:sp>
                <p:nvSpPr>
                  <p:cNvPr id="22" name="Tekstvak 21">
                    <a:extLst>
                      <a:ext uri="{FF2B5EF4-FFF2-40B4-BE49-F238E27FC236}">
                        <a16:creationId xmlns:a16="http://schemas.microsoft.com/office/drawing/2014/main" id="{943B3E16-DBE5-086C-89B0-8A3C624FAC9E}"/>
                      </a:ext>
                    </a:extLst>
                  </p:cNvPr>
                  <p:cNvSpPr txBox="1"/>
                  <p:nvPr/>
                </p:nvSpPr>
                <p:spPr>
                  <a:xfrm>
                    <a:off x="5951600" y="1914001"/>
                    <a:ext cx="637148" cy="393876"/>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2.2 </a:t>
                    </a:r>
                  </a:p>
                  <a:p>
                    <a:pPr algn="r"/>
                    <a:r>
                      <a:rPr lang="nl-NL" sz="500" b="0">
                        <a:latin typeface="Flanders Art Sans" panose="00000500000000000000" pitchFamily="50" charset="0"/>
                      </a:rPr>
                      <a:t>Verder ontwikkelen </a:t>
                    </a:r>
                    <a:br>
                      <a:rPr lang="nl-NL" sz="500" b="0">
                        <a:latin typeface="Flanders Art Sans" panose="00000500000000000000" pitchFamily="50" charset="0"/>
                      </a:rPr>
                    </a:br>
                    <a:r>
                      <a:rPr lang="nl-NL" sz="500" b="0">
                        <a:latin typeface="Flanders Art Sans" panose="00000500000000000000" pitchFamily="50" charset="0"/>
                      </a:rPr>
                      <a:t>van een kader voor</a:t>
                    </a:r>
                  </a:p>
                  <a:p>
                    <a:pPr algn="ctr"/>
                    <a:r>
                      <a:rPr lang="nl-NL" sz="500" b="0">
                        <a:latin typeface="Flanders Art Sans" panose="00000500000000000000" pitchFamily="50" charset="0"/>
                      </a:rPr>
                      <a:t>recyclage van steen-</a:t>
                    </a:r>
                  </a:p>
                  <a:p>
                    <a:r>
                      <a:rPr lang="nl-NL" sz="500" b="0">
                        <a:latin typeface="Flanders Art Sans" panose="00000500000000000000" pitchFamily="50" charset="0"/>
                      </a:rPr>
                      <a:t>achtige materiaal-</a:t>
                    </a:r>
                  </a:p>
                  <a:p>
                    <a:r>
                      <a:rPr lang="nl-NL" sz="500" b="0">
                        <a:latin typeface="Flanders Art Sans" panose="00000500000000000000" pitchFamily="50" charset="0"/>
                      </a:rPr>
                      <a:t>stromen</a:t>
                    </a:r>
                  </a:p>
                </p:txBody>
              </p:sp>
              <p:sp>
                <p:nvSpPr>
                  <p:cNvPr id="24" name="Tekstvak 23">
                    <a:extLst>
                      <a:ext uri="{FF2B5EF4-FFF2-40B4-BE49-F238E27FC236}">
                        <a16:creationId xmlns:a16="http://schemas.microsoft.com/office/drawing/2014/main" id="{47B3A03D-14F0-5085-327D-B25760A4BD0E}"/>
                      </a:ext>
                    </a:extLst>
                  </p:cNvPr>
                  <p:cNvSpPr txBox="1"/>
                  <p:nvPr/>
                </p:nvSpPr>
                <p:spPr>
                  <a:xfrm>
                    <a:off x="6252905" y="2407967"/>
                    <a:ext cx="832972" cy="393876"/>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2.4</a:t>
                    </a:r>
                  </a:p>
                  <a:p>
                    <a:pPr algn="ctr"/>
                    <a:r>
                      <a:rPr lang="nl-NL" sz="500" b="0">
                        <a:latin typeface="Flanders Art Sans" panose="00000500000000000000" pitchFamily="50" charset="0"/>
                      </a:rPr>
                      <a:t>Versterken</a:t>
                    </a:r>
                  </a:p>
                  <a:p>
                    <a:pPr algn="ctr"/>
                    <a:r>
                      <a:rPr lang="nl-NL" sz="500" b="0">
                        <a:latin typeface="Flanders Art Sans" panose="00000500000000000000" pitchFamily="50" charset="0"/>
                      </a:rPr>
                      <a:t>Aandacht voor</a:t>
                    </a:r>
                  </a:p>
                  <a:p>
                    <a:r>
                      <a:rPr lang="nl-NL" sz="500" b="0">
                        <a:latin typeface="Flanders Art Sans" panose="00000500000000000000" pitchFamily="50" charset="0"/>
                      </a:rPr>
                      <a:t>circulaire bouweconomie</a:t>
                    </a:r>
                    <a:br>
                      <a:rPr lang="nl-NL" sz="500" b="0">
                        <a:latin typeface="Flanders Art Sans" panose="00000500000000000000" pitchFamily="50" charset="0"/>
                      </a:rPr>
                    </a:br>
                    <a:r>
                      <a:rPr lang="nl-NL" sz="500" b="0">
                        <a:latin typeface="Flanders Art Sans" panose="00000500000000000000" pitchFamily="50" charset="0"/>
                      </a:rPr>
                      <a:t>binnen product-</a:t>
                    </a:r>
                    <a:br>
                      <a:rPr lang="nl-NL" sz="500" b="0">
                        <a:latin typeface="Flanders Art Sans" panose="00000500000000000000" pitchFamily="50" charset="0"/>
                      </a:rPr>
                    </a:br>
                    <a:r>
                      <a:rPr lang="nl-NL" sz="500" b="0">
                        <a:latin typeface="Flanders Art Sans" panose="00000500000000000000" pitchFamily="50" charset="0"/>
                      </a:rPr>
                      <a:t>ontwikkeling</a:t>
                    </a:r>
                  </a:p>
                </p:txBody>
              </p:sp>
              <p:sp>
                <p:nvSpPr>
                  <p:cNvPr id="25" name="Tekstvak 24">
                    <a:extLst>
                      <a:ext uri="{FF2B5EF4-FFF2-40B4-BE49-F238E27FC236}">
                        <a16:creationId xmlns:a16="http://schemas.microsoft.com/office/drawing/2014/main" id="{064E0E47-1072-EB19-8AD1-3DB30CC7F37A}"/>
                      </a:ext>
                    </a:extLst>
                  </p:cNvPr>
                  <p:cNvSpPr txBox="1"/>
                  <p:nvPr/>
                </p:nvSpPr>
                <p:spPr>
                  <a:xfrm>
                    <a:off x="6307515" y="2776730"/>
                    <a:ext cx="630686" cy="283946"/>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2.5</a:t>
                    </a:r>
                    <a:br>
                      <a:rPr lang="nl-NL" sz="500" b="0">
                        <a:latin typeface="Flanders Art Sans" panose="00000500000000000000" pitchFamily="50" charset="0"/>
                      </a:rPr>
                    </a:br>
                    <a:r>
                      <a:rPr lang="nl-NL" sz="500" b="0">
                        <a:latin typeface="Flanders Art Sans" panose="00000500000000000000" pitchFamily="50" charset="0"/>
                      </a:rPr>
                      <a:t>Bodemmaterialen beter inzetten als bouwmateriaal</a:t>
                    </a:r>
                  </a:p>
                </p:txBody>
              </p:sp>
              <p:sp>
                <p:nvSpPr>
                  <p:cNvPr id="26" name="Tekstvak 25">
                    <a:extLst>
                      <a:ext uri="{FF2B5EF4-FFF2-40B4-BE49-F238E27FC236}">
                        <a16:creationId xmlns:a16="http://schemas.microsoft.com/office/drawing/2014/main" id="{39F3A48E-D316-94FB-AF8A-47FF4C733EE3}"/>
                      </a:ext>
                    </a:extLst>
                  </p:cNvPr>
                  <p:cNvSpPr txBox="1"/>
                  <p:nvPr/>
                </p:nvSpPr>
                <p:spPr>
                  <a:xfrm>
                    <a:off x="6362040" y="3200765"/>
                    <a:ext cx="614704" cy="229761"/>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3.1</a:t>
                    </a:r>
                    <a:br>
                      <a:rPr lang="nl-NL" sz="500" b="0">
                        <a:latin typeface="Flanders Art Sans" panose="00000500000000000000" pitchFamily="50" charset="0"/>
                      </a:rPr>
                    </a:br>
                    <a:r>
                      <a:rPr lang="nl-NL" sz="500" b="0">
                        <a:latin typeface="Flanders Art Sans" panose="00000500000000000000" pitchFamily="50" charset="0"/>
                      </a:rPr>
                      <a:t>Ontwikkelen van ruimte voor experimenten</a:t>
                    </a:r>
                  </a:p>
                </p:txBody>
              </p:sp>
              <p:sp>
                <p:nvSpPr>
                  <p:cNvPr id="27" name="Tekstvak 26">
                    <a:extLst>
                      <a:ext uri="{FF2B5EF4-FFF2-40B4-BE49-F238E27FC236}">
                        <a16:creationId xmlns:a16="http://schemas.microsoft.com/office/drawing/2014/main" id="{B747BCF6-44BA-8437-985B-ADBD7BF0D63D}"/>
                      </a:ext>
                    </a:extLst>
                  </p:cNvPr>
                  <p:cNvSpPr txBox="1"/>
                  <p:nvPr/>
                </p:nvSpPr>
                <p:spPr>
                  <a:xfrm>
                    <a:off x="6341916" y="3612654"/>
                    <a:ext cx="573190" cy="339171"/>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3.2</a:t>
                    </a:r>
                    <a:br>
                      <a:rPr lang="nl-NL" sz="500" b="0">
                        <a:latin typeface="Flanders Art Sans" panose="00000500000000000000" pitchFamily="50" charset="0"/>
                      </a:rPr>
                    </a:br>
                    <a:r>
                      <a:rPr lang="nl-NL" sz="500" b="0">
                        <a:latin typeface="Flanders Art Sans" panose="00000500000000000000" pitchFamily="50" charset="0"/>
                      </a:rPr>
                      <a:t>Koppelen van vraag en aanbod bouwtoepassingen via platformen</a:t>
                    </a:r>
                  </a:p>
                </p:txBody>
              </p:sp>
              <p:sp>
                <p:nvSpPr>
                  <p:cNvPr id="28" name="Tekstvak 27">
                    <a:extLst>
                      <a:ext uri="{FF2B5EF4-FFF2-40B4-BE49-F238E27FC236}">
                        <a16:creationId xmlns:a16="http://schemas.microsoft.com/office/drawing/2014/main" id="{5EA10A04-5AE8-BAB2-D1F7-473702055807}"/>
                      </a:ext>
                    </a:extLst>
                  </p:cNvPr>
                  <p:cNvSpPr txBox="1"/>
                  <p:nvPr/>
                </p:nvSpPr>
                <p:spPr>
                  <a:xfrm>
                    <a:off x="6194144" y="4116579"/>
                    <a:ext cx="629650" cy="284466"/>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3.3</a:t>
                    </a:r>
                    <a:br>
                      <a:rPr lang="nl-NL" sz="500" b="0">
                        <a:latin typeface="Flanders Art Sans" panose="00000500000000000000" pitchFamily="50" charset="0"/>
                      </a:rPr>
                    </a:br>
                    <a:r>
                      <a:rPr lang="nl-NL" sz="500" b="0">
                        <a:latin typeface="Flanders Art Sans" panose="00000500000000000000" pitchFamily="50" charset="0"/>
                      </a:rPr>
                      <a:t>Verhelderen concepten en opstellen leidraad voor een circulaire bouwmarkt</a:t>
                    </a:r>
                  </a:p>
                </p:txBody>
              </p:sp>
              <p:sp>
                <p:nvSpPr>
                  <p:cNvPr id="29" name="Tekstvak 28">
                    <a:extLst>
                      <a:ext uri="{FF2B5EF4-FFF2-40B4-BE49-F238E27FC236}">
                        <a16:creationId xmlns:a16="http://schemas.microsoft.com/office/drawing/2014/main" id="{ECBAC9E1-233F-27EC-9233-A6DC9BB5D8CE}"/>
                      </a:ext>
                    </a:extLst>
                  </p:cNvPr>
                  <p:cNvSpPr txBox="1"/>
                  <p:nvPr/>
                </p:nvSpPr>
                <p:spPr>
                  <a:xfrm>
                    <a:off x="5951705" y="4518863"/>
                    <a:ext cx="618524" cy="339171"/>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4.1</a:t>
                    </a:r>
                    <a:br>
                      <a:rPr lang="nl-NL" sz="500" b="0">
                        <a:latin typeface="Flanders Art Sans" panose="00000500000000000000" pitchFamily="50" charset="0"/>
                      </a:rPr>
                    </a:br>
                    <a:r>
                      <a:rPr lang="nl-NL" sz="500" b="0">
                        <a:latin typeface="Flanders Art Sans" panose="00000500000000000000" pitchFamily="50" charset="0"/>
                      </a:rPr>
                      <a:t>Integreren sloop en ontmanteling als volwaardige stap in bouwproces</a:t>
                    </a:r>
                  </a:p>
                </p:txBody>
              </p:sp>
              <p:sp>
                <p:nvSpPr>
                  <p:cNvPr id="30" name="Tekstvak 29">
                    <a:extLst>
                      <a:ext uri="{FF2B5EF4-FFF2-40B4-BE49-F238E27FC236}">
                        <a16:creationId xmlns:a16="http://schemas.microsoft.com/office/drawing/2014/main" id="{368C2D11-1FFC-2D81-F275-46617DBA714B}"/>
                      </a:ext>
                    </a:extLst>
                  </p:cNvPr>
                  <p:cNvSpPr txBox="1"/>
                  <p:nvPr/>
                </p:nvSpPr>
                <p:spPr>
                  <a:xfrm>
                    <a:off x="5616459" y="4867442"/>
                    <a:ext cx="594820" cy="338551"/>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4.2</a:t>
                    </a:r>
                    <a:br>
                      <a:rPr lang="nl-NL" sz="500" b="0">
                        <a:latin typeface="Flanders Art Sans" panose="00000500000000000000" pitchFamily="50" charset="0"/>
                      </a:rPr>
                    </a:br>
                    <a:r>
                      <a:rPr lang="nl-NL" sz="500" b="0">
                        <a:latin typeface="Flanders Art Sans" panose="00000500000000000000" pitchFamily="50" charset="0"/>
                      </a:rPr>
                      <a:t>Onderzoeken financiële zakenmodellen voor de circulaire bouweconomie</a:t>
                    </a:r>
                  </a:p>
                </p:txBody>
              </p:sp>
              <p:sp>
                <p:nvSpPr>
                  <p:cNvPr id="31" name="Tekstvak 30">
                    <a:extLst>
                      <a:ext uri="{FF2B5EF4-FFF2-40B4-BE49-F238E27FC236}">
                        <a16:creationId xmlns:a16="http://schemas.microsoft.com/office/drawing/2014/main" id="{9938A68C-54F9-4A71-7F63-66823CB3FF56}"/>
                      </a:ext>
                    </a:extLst>
                  </p:cNvPr>
                  <p:cNvSpPr txBox="1"/>
                  <p:nvPr/>
                </p:nvSpPr>
                <p:spPr>
                  <a:xfrm>
                    <a:off x="5217000" y="5160506"/>
                    <a:ext cx="578386" cy="284466"/>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4.3</a:t>
                    </a:r>
                    <a:br>
                      <a:rPr lang="nl-NL" sz="500" b="0">
                        <a:latin typeface="Flanders Art Sans" panose="00000500000000000000" pitchFamily="50" charset="0"/>
                      </a:rPr>
                    </a:br>
                    <a:r>
                      <a:rPr lang="nl-NL" sz="500" b="0">
                        <a:latin typeface="Flanders Art Sans" panose="00000500000000000000" pitchFamily="50" charset="0"/>
                      </a:rPr>
                      <a:t>Onderzoeken internaliseren van milieukosten</a:t>
                    </a:r>
                  </a:p>
                </p:txBody>
              </p:sp>
              <p:sp>
                <p:nvSpPr>
                  <p:cNvPr id="1024" name="Tekstvak 1023">
                    <a:extLst>
                      <a:ext uri="{FF2B5EF4-FFF2-40B4-BE49-F238E27FC236}">
                        <a16:creationId xmlns:a16="http://schemas.microsoft.com/office/drawing/2014/main" id="{3ED4F046-2751-5BBA-2754-0101FDEB9C36}"/>
                      </a:ext>
                    </a:extLst>
                  </p:cNvPr>
                  <p:cNvSpPr txBox="1"/>
                  <p:nvPr/>
                </p:nvSpPr>
                <p:spPr>
                  <a:xfrm>
                    <a:off x="4873928" y="5329721"/>
                    <a:ext cx="496814" cy="284466"/>
                  </a:xfrm>
                  <a:prstGeom prst="rect">
                    <a:avLst/>
                  </a:prstGeom>
                  <a:noFill/>
                </p:spPr>
                <p:txBody>
                  <a:bodyPr wrap="square">
                    <a:spAutoFit/>
                  </a:bodyPr>
                  <a:lstStyle>
                    <a:defPPr>
                      <a:defRPr lang="en-US"/>
                    </a:defPPr>
                    <a:lvl1pPr>
                      <a:defRPr sz="7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5.1</a:t>
                    </a:r>
                    <a:br>
                      <a:rPr lang="nl-NL" sz="500" b="0">
                        <a:latin typeface="Flanders Art Sans" panose="00000500000000000000" pitchFamily="50" charset="0"/>
                      </a:rPr>
                    </a:br>
                    <a:r>
                      <a:rPr lang="nl-NL" sz="500" b="0">
                        <a:latin typeface="Flanders Art Sans" panose="00000500000000000000" pitchFamily="50" charset="0"/>
                      </a:rPr>
                      <a:t>Bouwteams bij circulair bouwen versterken</a:t>
                    </a:r>
                  </a:p>
                </p:txBody>
              </p:sp>
              <p:sp>
                <p:nvSpPr>
                  <p:cNvPr id="1025" name="Tekstvak 1024">
                    <a:extLst>
                      <a:ext uri="{FF2B5EF4-FFF2-40B4-BE49-F238E27FC236}">
                        <a16:creationId xmlns:a16="http://schemas.microsoft.com/office/drawing/2014/main" id="{5C5662D1-AD96-524F-2E76-1E93FD28681D}"/>
                      </a:ext>
                    </a:extLst>
                  </p:cNvPr>
                  <p:cNvSpPr txBox="1"/>
                  <p:nvPr/>
                </p:nvSpPr>
                <p:spPr>
                  <a:xfrm>
                    <a:off x="4520444" y="5272013"/>
                    <a:ext cx="455048" cy="557991"/>
                  </a:xfrm>
                  <a:prstGeom prst="rect">
                    <a:avLst/>
                  </a:prstGeom>
                  <a:noFill/>
                </p:spPr>
                <p:txBody>
                  <a:bodyPr wrap="square">
                    <a:spAutoFit/>
                  </a:bodyPr>
                  <a:lstStyle>
                    <a:defPPr>
                      <a:defRPr lang="en-US"/>
                    </a:defPPr>
                    <a:lvl1pPr>
                      <a:defRPr sz="7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5.2</a:t>
                    </a:r>
                    <a:br>
                      <a:rPr lang="nl-NL" sz="500" b="0">
                        <a:latin typeface="Flanders Art Sans" panose="00000500000000000000" pitchFamily="50" charset="0"/>
                      </a:rPr>
                    </a:br>
                    <a:r>
                      <a:rPr lang="nl-NL" sz="500" b="0">
                        <a:latin typeface="Flanders Art Sans" panose="00000500000000000000" pitchFamily="50" charset="0"/>
                      </a:rPr>
                      <a:t>Afbakenen rollen en </a:t>
                    </a:r>
                    <a:r>
                      <a:rPr lang="nl-NL" sz="500" b="0" err="1">
                        <a:latin typeface="Flanders Art Sans" panose="00000500000000000000" pitchFamily="50" charset="0"/>
                      </a:rPr>
                      <a:t>verant-woordelijkheid</a:t>
                    </a:r>
                    <a:r>
                      <a:rPr lang="nl-NL" sz="500" b="0">
                        <a:latin typeface="Flanders Art Sans" panose="00000500000000000000" pitchFamily="50" charset="0"/>
                      </a:rPr>
                      <a:t> binnen uitgebreide keten-verantwoordelijkheid</a:t>
                    </a:r>
                  </a:p>
                </p:txBody>
              </p:sp>
              <p:sp>
                <p:nvSpPr>
                  <p:cNvPr id="1027" name="Tekstvak 1026">
                    <a:extLst>
                      <a:ext uri="{FF2B5EF4-FFF2-40B4-BE49-F238E27FC236}">
                        <a16:creationId xmlns:a16="http://schemas.microsoft.com/office/drawing/2014/main" id="{33B29EEA-C133-18FF-17D6-073B89FC4A2C}"/>
                      </a:ext>
                    </a:extLst>
                  </p:cNvPr>
                  <p:cNvSpPr txBox="1"/>
                  <p:nvPr/>
                </p:nvSpPr>
                <p:spPr>
                  <a:xfrm>
                    <a:off x="4153259" y="5331522"/>
                    <a:ext cx="467156" cy="393876"/>
                  </a:xfrm>
                  <a:prstGeom prst="rect">
                    <a:avLst/>
                  </a:prstGeom>
                  <a:noFill/>
                </p:spPr>
                <p:txBody>
                  <a:bodyPr wrap="square">
                    <a:spAutoFit/>
                  </a:bodyPr>
                  <a:lstStyle>
                    <a:defPPr>
                      <a:defRPr lang="en-US"/>
                    </a:defPPr>
                    <a:lvl1pPr>
                      <a:defRPr sz="7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5.3</a:t>
                    </a:r>
                    <a:br>
                      <a:rPr lang="nl-NL" sz="500" b="0">
                        <a:latin typeface="Flanders Art Sans" panose="00000500000000000000" pitchFamily="50" charset="0"/>
                      </a:rPr>
                    </a:br>
                    <a:r>
                      <a:rPr lang="nl-NL" sz="500" b="0">
                        <a:latin typeface="Flanders Art Sans" panose="00000500000000000000" pitchFamily="50" charset="0"/>
                      </a:rPr>
                      <a:t>Juridisch kader voor nieuwe werkvormen in</a:t>
                    </a:r>
                    <a:br>
                      <a:rPr lang="nl-NL" sz="500" b="0">
                        <a:latin typeface="Flanders Art Sans" panose="00000500000000000000" pitchFamily="50" charset="0"/>
                      </a:rPr>
                    </a:br>
                    <a:r>
                      <a:rPr lang="nl-NL" sz="500" b="0">
                        <a:latin typeface="Flanders Art Sans" panose="00000500000000000000" pitchFamily="50" charset="0"/>
                      </a:rPr>
                      <a:t>de circulaire bouweconomie </a:t>
                    </a:r>
                    <a:endParaRPr lang="nl-BE" sz="500" b="0">
                      <a:latin typeface="Flanders Art Sans" panose="00000500000000000000" pitchFamily="50" charset="0"/>
                    </a:endParaRPr>
                  </a:p>
                </p:txBody>
              </p:sp>
              <p:sp>
                <p:nvSpPr>
                  <p:cNvPr id="1028" name="Tekstvak 1027">
                    <a:extLst>
                      <a:ext uri="{FF2B5EF4-FFF2-40B4-BE49-F238E27FC236}">
                        <a16:creationId xmlns:a16="http://schemas.microsoft.com/office/drawing/2014/main" id="{4D50B5BD-B7F8-75C1-2542-F6D1C7959F48}"/>
                      </a:ext>
                    </a:extLst>
                  </p:cNvPr>
                  <p:cNvSpPr txBox="1"/>
                  <p:nvPr/>
                </p:nvSpPr>
                <p:spPr>
                  <a:xfrm>
                    <a:off x="3820671" y="5254545"/>
                    <a:ext cx="423669" cy="339171"/>
                  </a:xfrm>
                  <a:prstGeom prst="rect">
                    <a:avLst/>
                  </a:prstGeom>
                  <a:noFill/>
                </p:spPr>
                <p:txBody>
                  <a:bodyPr wrap="square">
                    <a:spAutoFit/>
                  </a:bodyPr>
                  <a:lstStyle>
                    <a:defPPr>
                      <a:defRPr lang="en-US"/>
                    </a:defPPr>
                    <a:lvl1pPr>
                      <a:defRPr sz="7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5.4</a:t>
                    </a:r>
                    <a:br>
                      <a:rPr lang="nl-NL" sz="500" b="0">
                        <a:latin typeface="Flanders Art Sans" panose="00000500000000000000" pitchFamily="50" charset="0"/>
                      </a:rPr>
                    </a:br>
                    <a:r>
                      <a:rPr lang="nl-NL" sz="500" b="0">
                        <a:latin typeface="Flanders Art Sans" panose="00000500000000000000" pitchFamily="50" charset="0"/>
                      </a:rPr>
                      <a:t>Gelijk speelveld door gerichte ondersteuning en handhaving</a:t>
                    </a:r>
                  </a:p>
                </p:txBody>
              </p:sp>
              <p:sp>
                <p:nvSpPr>
                  <p:cNvPr id="1029" name="Tekstvak 1028">
                    <a:extLst>
                      <a:ext uri="{FF2B5EF4-FFF2-40B4-BE49-F238E27FC236}">
                        <a16:creationId xmlns:a16="http://schemas.microsoft.com/office/drawing/2014/main" id="{44D506AB-F55C-8302-B73A-A66C7D7888CF}"/>
                      </a:ext>
                    </a:extLst>
                  </p:cNvPr>
                  <p:cNvSpPr txBox="1"/>
                  <p:nvPr/>
                </p:nvSpPr>
                <p:spPr>
                  <a:xfrm>
                    <a:off x="3258077" y="5066122"/>
                    <a:ext cx="551436" cy="339171"/>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6.1</a:t>
                    </a:r>
                    <a:br>
                      <a:rPr lang="nl-NL" sz="500" b="0">
                        <a:latin typeface="Flanders Art Sans" panose="00000500000000000000" pitchFamily="50" charset="0"/>
                      </a:rPr>
                    </a:br>
                    <a:r>
                      <a:rPr lang="nl-NL" sz="500" b="0">
                        <a:latin typeface="Flanders Art Sans" panose="00000500000000000000" pitchFamily="50" charset="0"/>
                      </a:rPr>
                      <a:t>Ontwikkelen en ontsluiten materiaaldata op bouwwerk niveau</a:t>
                    </a:r>
                  </a:p>
                </p:txBody>
              </p:sp>
              <p:sp>
                <p:nvSpPr>
                  <p:cNvPr id="1030" name="Tekstvak 1029">
                    <a:extLst>
                      <a:ext uri="{FF2B5EF4-FFF2-40B4-BE49-F238E27FC236}">
                        <a16:creationId xmlns:a16="http://schemas.microsoft.com/office/drawing/2014/main" id="{C13DF8DB-190A-45A2-8AE1-4295BF9ABD5A}"/>
                      </a:ext>
                    </a:extLst>
                  </p:cNvPr>
                  <p:cNvSpPr txBox="1"/>
                  <p:nvPr/>
                </p:nvSpPr>
                <p:spPr>
                  <a:xfrm>
                    <a:off x="2653885" y="4668692"/>
                    <a:ext cx="615326" cy="338551"/>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6.2</a:t>
                    </a:r>
                    <a:br>
                      <a:rPr lang="nl-NL" sz="500" b="0">
                        <a:latin typeface="Flanders Art Sans" panose="00000500000000000000" pitchFamily="50" charset="0"/>
                      </a:rPr>
                    </a:br>
                    <a:r>
                      <a:rPr lang="nl-NL" sz="500" b="0">
                        <a:latin typeface="Flanders Art Sans" panose="00000500000000000000" pitchFamily="50" charset="0"/>
                      </a:rPr>
                      <a:t>Materiaalstromen van het gebouwde patrimonium in kaart brengen</a:t>
                    </a:r>
                  </a:p>
                </p:txBody>
              </p:sp>
              <p:sp>
                <p:nvSpPr>
                  <p:cNvPr id="1031" name="Tekstvak 1030">
                    <a:extLst>
                      <a:ext uri="{FF2B5EF4-FFF2-40B4-BE49-F238E27FC236}">
                        <a16:creationId xmlns:a16="http://schemas.microsoft.com/office/drawing/2014/main" id="{735671C1-3EF5-D3DF-1C91-10711D785411}"/>
                      </a:ext>
                    </a:extLst>
                  </p:cNvPr>
                  <p:cNvSpPr txBox="1"/>
                  <p:nvPr/>
                </p:nvSpPr>
                <p:spPr>
                  <a:xfrm>
                    <a:off x="2228149" y="3970379"/>
                    <a:ext cx="653867" cy="339171"/>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7.1</a:t>
                    </a:r>
                    <a:br>
                      <a:rPr lang="nl-NL" sz="500" b="0">
                        <a:latin typeface="Flanders Art Sans" panose="00000500000000000000" pitchFamily="50" charset="0"/>
                      </a:rPr>
                    </a:br>
                    <a:r>
                      <a:rPr lang="nl-NL" sz="500" b="0">
                        <a:latin typeface="Flanders Art Sans" panose="00000500000000000000" pitchFamily="50" charset="0"/>
                      </a:rPr>
                      <a:t>Ontwikkelen waardeschaal voor multifunctionaliteit en aanpasbaarheid van bouwwerken </a:t>
                    </a:r>
                  </a:p>
                </p:txBody>
              </p:sp>
              <p:sp>
                <p:nvSpPr>
                  <p:cNvPr id="1032" name="Tekstvak 1031">
                    <a:extLst>
                      <a:ext uri="{FF2B5EF4-FFF2-40B4-BE49-F238E27FC236}">
                        <a16:creationId xmlns:a16="http://schemas.microsoft.com/office/drawing/2014/main" id="{5488A2AA-E9D4-878B-5D64-51E6077FB59F}"/>
                      </a:ext>
                    </a:extLst>
                  </p:cNvPr>
                  <p:cNvSpPr txBox="1"/>
                  <p:nvPr/>
                </p:nvSpPr>
                <p:spPr>
                  <a:xfrm>
                    <a:off x="2129265" y="3336564"/>
                    <a:ext cx="638478" cy="229761"/>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7.2</a:t>
                    </a:r>
                  </a:p>
                  <a:p>
                    <a:pPr algn="ctr"/>
                    <a:r>
                      <a:rPr lang="nl-NL" sz="500" b="0">
                        <a:latin typeface="Flanders Art Sans" panose="00000500000000000000" pitchFamily="50" charset="0"/>
                      </a:rPr>
                      <a:t>Ontwikkelen en invoeren M-peil voor gebouwen</a:t>
                    </a:r>
                  </a:p>
                </p:txBody>
              </p:sp>
              <p:sp>
                <p:nvSpPr>
                  <p:cNvPr id="1033" name="Tekstvak 1032">
                    <a:extLst>
                      <a:ext uri="{FF2B5EF4-FFF2-40B4-BE49-F238E27FC236}">
                        <a16:creationId xmlns:a16="http://schemas.microsoft.com/office/drawing/2014/main" id="{1903BA6C-83C4-BDFC-67EC-73F76662B1E8}"/>
                      </a:ext>
                    </a:extLst>
                  </p:cNvPr>
                  <p:cNvSpPr txBox="1"/>
                  <p:nvPr/>
                </p:nvSpPr>
                <p:spPr>
                  <a:xfrm>
                    <a:off x="2271352" y="2720907"/>
                    <a:ext cx="580341" cy="229761"/>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BE" sz="500" b="0">
                        <a:latin typeface="Flanders Art Sans" panose="00000500000000000000" pitchFamily="50" charset="0"/>
                      </a:rPr>
                      <a:t>8.1</a:t>
                    </a:r>
                    <a:br>
                      <a:rPr lang="nl-BE" sz="500" b="0">
                        <a:latin typeface="Flanders Art Sans" panose="00000500000000000000" pitchFamily="50" charset="0"/>
                      </a:rPr>
                    </a:br>
                    <a:r>
                      <a:rPr lang="nl-BE" sz="500" b="0">
                        <a:latin typeface="Flanders Art Sans" panose="00000500000000000000" pitchFamily="50" charset="0"/>
                      </a:rPr>
                      <a:t>Draagvlak versterken en agendasetting</a:t>
                    </a:r>
                  </a:p>
                </p:txBody>
              </p:sp>
              <p:sp>
                <p:nvSpPr>
                  <p:cNvPr id="1034" name="Tekstvak 1033">
                    <a:extLst>
                      <a:ext uri="{FF2B5EF4-FFF2-40B4-BE49-F238E27FC236}">
                        <a16:creationId xmlns:a16="http://schemas.microsoft.com/office/drawing/2014/main" id="{7599F544-23CF-93AD-7B95-384F86CD59FD}"/>
                      </a:ext>
                    </a:extLst>
                  </p:cNvPr>
                  <p:cNvSpPr txBox="1"/>
                  <p:nvPr/>
                </p:nvSpPr>
                <p:spPr>
                  <a:xfrm>
                    <a:off x="2464638" y="2275345"/>
                    <a:ext cx="578429" cy="229341"/>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8.2</a:t>
                    </a:r>
                    <a:br>
                      <a:rPr lang="nl-NL" sz="500" b="0">
                        <a:latin typeface="Flanders Art Sans" panose="00000500000000000000" pitchFamily="50" charset="0"/>
                      </a:rPr>
                    </a:br>
                    <a:r>
                      <a:rPr lang="nl-NL" sz="500" b="0">
                        <a:latin typeface="Flanders Art Sans" panose="00000500000000000000" pitchFamily="50" charset="0"/>
                      </a:rPr>
                      <a:t>Ontsluiten info op maat</a:t>
                    </a:r>
                  </a:p>
                </p:txBody>
              </p:sp>
              <p:sp>
                <p:nvSpPr>
                  <p:cNvPr id="1035" name="Tekstvak 1034">
                    <a:extLst>
                      <a:ext uri="{FF2B5EF4-FFF2-40B4-BE49-F238E27FC236}">
                        <a16:creationId xmlns:a16="http://schemas.microsoft.com/office/drawing/2014/main" id="{5929CDA6-DB36-B7FE-E567-7C219E1BFA82}"/>
                      </a:ext>
                    </a:extLst>
                  </p:cNvPr>
                  <p:cNvSpPr txBox="1"/>
                  <p:nvPr/>
                </p:nvSpPr>
                <p:spPr>
                  <a:xfrm>
                    <a:off x="2695797" y="1803075"/>
                    <a:ext cx="609798" cy="283946"/>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8.3</a:t>
                    </a:r>
                    <a:br>
                      <a:rPr lang="nl-NL" sz="500" b="0">
                        <a:latin typeface="Flanders Art Sans" panose="00000500000000000000" pitchFamily="50" charset="0"/>
                      </a:rPr>
                    </a:br>
                    <a:r>
                      <a:rPr lang="nl-NL" sz="500" b="0">
                        <a:latin typeface="Flanders Art Sans" panose="00000500000000000000" pitchFamily="50" charset="0"/>
                      </a:rPr>
                      <a:t>Integreren circulair bouwen in bouwopleiding</a:t>
                    </a:r>
                  </a:p>
                </p:txBody>
              </p:sp>
              <p:sp>
                <p:nvSpPr>
                  <p:cNvPr id="1036" name="Tekstvak 1035">
                    <a:extLst>
                      <a:ext uri="{FF2B5EF4-FFF2-40B4-BE49-F238E27FC236}">
                        <a16:creationId xmlns:a16="http://schemas.microsoft.com/office/drawing/2014/main" id="{1A896FBC-ACDA-AA18-C90B-D1D408ECB314}"/>
                      </a:ext>
                    </a:extLst>
                  </p:cNvPr>
                  <p:cNvSpPr txBox="1"/>
                  <p:nvPr/>
                </p:nvSpPr>
                <p:spPr>
                  <a:xfrm>
                    <a:off x="3106704" y="1449834"/>
                    <a:ext cx="607613" cy="283946"/>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9.1</a:t>
                    </a:r>
                    <a:br>
                      <a:rPr lang="nl-NL" sz="500" b="0">
                        <a:latin typeface="Flanders Art Sans" panose="00000500000000000000" pitchFamily="50" charset="0"/>
                      </a:rPr>
                    </a:br>
                    <a:r>
                      <a:rPr lang="nl-NL" sz="500" b="0">
                        <a:latin typeface="Flanders Art Sans" panose="00000500000000000000" pitchFamily="50" charset="0"/>
                      </a:rPr>
                      <a:t>Inzetten op kwaliteitsvolle digitale dataverzameling</a:t>
                    </a:r>
                  </a:p>
                </p:txBody>
              </p:sp>
              <p:sp>
                <p:nvSpPr>
                  <p:cNvPr id="1037" name="Tekstvak 1036">
                    <a:extLst>
                      <a:ext uri="{FF2B5EF4-FFF2-40B4-BE49-F238E27FC236}">
                        <a16:creationId xmlns:a16="http://schemas.microsoft.com/office/drawing/2014/main" id="{10984EE3-099A-D3E1-535E-090DE16D3D8A}"/>
                      </a:ext>
                    </a:extLst>
                  </p:cNvPr>
                  <p:cNvSpPr txBox="1"/>
                  <p:nvPr/>
                </p:nvSpPr>
                <p:spPr>
                  <a:xfrm>
                    <a:off x="3496103" y="1209611"/>
                    <a:ext cx="672638" cy="283946"/>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9.2</a:t>
                    </a:r>
                    <a:br>
                      <a:rPr lang="nl-NL" sz="500" b="0">
                        <a:latin typeface="Flanders Art Sans" panose="00000500000000000000" pitchFamily="50" charset="0"/>
                      </a:rPr>
                    </a:br>
                    <a:r>
                      <a:rPr lang="nl-NL" sz="500" b="0">
                        <a:latin typeface="Flanders Art Sans" panose="00000500000000000000" pitchFamily="50" charset="0"/>
                      </a:rPr>
                      <a:t>Koppelen van dataplatformen en instrumenten</a:t>
                    </a:r>
                  </a:p>
                </p:txBody>
              </p:sp>
              <p:sp>
                <p:nvSpPr>
                  <p:cNvPr id="1038" name="Tekstvak 1037">
                    <a:extLst>
                      <a:ext uri="{FF2B5EF4-FFF2-40B4-BE49-F238E27FC236}">
                        <a16:creationId xmlns:a16="http://schemas.microsoft.com/office/drawing/2014/main" id="{BFB95ECD-263F-AC57-E747-785345EE5B33}"/>
                      </a:ext>
                    </a:extLst>
                  </p:cNvPr>
                  <p:cNvSpPr txBox="1"/>
                  <p:nvPr/>
                </p:nvSpPr>
                <p:spPr>
                  <a:xfrm>
                    <a:off x="4049118" y="1068198"/>
                    <a:ext cx="549873" cy="393876"/>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9.3</a:t>
                    </a:r>
                    <a:br>
                      <a:rPr lang="nl-NL" sz="500" b="0">
                        <a:latin typeface="Flanders Art Sans" panose="00000500000000000000" pitchFamily="50" charset="0"/>
                      </a:rPr>
                    </a:br>
                    <a:r>
                      <a:rPr lang="nl-NL" sz="500" b="0">
                        <a:latin typeface="Flanders Art Sans" panose="00000500000000000000" pitchFamily="50" charset="0"/>
                      </a:rPr>
                      <a:t>Uitwerken juridisch kader voor dataverzameling en -uitwisseling, eigendom en gebruik</a:t>
                    </a:r>
                  </a:p>
                </p:txBody>
              </p:sp>
              <p:grpSp>
                <p:nvGrpSpPr>
                  <p:cNvPr id="1039" name="Groep 1038">
                    <a:extLst>
                      <a:ext uri="{FF2B5EF4-FFF2-40B4-BE49-F238E27FC236}">
                        <a16:creationId xmlns:a16="http://schemas.microsoft.com/office/drawing/2014/main" id="{6C8465BB-7878-9E11-9C0E-B02BCC845275}"/>
                      </a:ext>
                    </a:extLst>
                  </p:cNvPr>
                  <p:cNvGrpSpPr/>
                  <p:nvPr/>
                </p:nvGrpSpPr>
                <p:grpSpPr>
                  <a:xfrm>
                    <a:off x="3452376" y="2317179"/>
                    <a:ext cx="2319312" cy="2112234"/>
                    <a:chOff x="3452376" y="2317179"/>
                    <a:chExt cx="2319312" cy="2112234"/>
                  </a:xfrm>
                </p:grpSpPr>
                <p:sp>
                  <p:nvSpPr>
                    <p:cNvPr id="1065" name="Tekstvak 1064">
                      <a:extLst>
                        <a:ext uri="{FF2B5EF4-FFF2-40B4-BE49-F238E27FC236}">
                          <a16:creationId xmlns:a16="http://schemas.microsoft.com/office/drawing/2014/main" id="{9DDC399B-F121-98BD-2088-7E32719E67D8}"/>
                        </a:ext>
                      </a:extLst>
                    </p:cNvPr>
                    <p:cNvSpPr txBox="1"/>
                    <p:nvPr/>
                  </p:nvSpPr>
                  <p:spPr>
                    <a:xfrm>
                      <a:off x="4796696" y="2775878"/>
                      <a:ext cx="974992" cy="410288"/>
                    </a:xfrm>
                    <a:prstGeom prst="rect">
                      <a:avLst/>
                    </a:prstGeom>
                    <a:noFill/>
                  </p:spPr>
                  <p:txBody>
                    <a:bodyPr wrap="square">
                      <a:spAutoFit/>
                    </a:bodyPr>
                    <a:lstStyle/>
                    <a:p>
                      <a:pPr algn="ctr"/>
                      <a:r>
                        <a:rPr lang="nl-BE" sz="1050" b="1">
                          <a:solidFill>
                            <a:srgbClr val="C68031"/>
                          </a:solidFill>
                          <a:latin typeface="FlandersArtSans-Bold" panose="00000800000000000000" pitchFamily="2" charset="0"/>
                        </a:rPr>
                        <a:t>MARKT-</a:t>
                      </a:r>
                    </a:p>
                    <a:p>
                      <a:pPr algn="ctr"/>
                      <a:r>
                        <a:rPr lang="nl-BE" sz="1050" b="1">
                          <a:solidFill>
                            <a:srgbClr val="C68031"/>
                          </a:solidFill>
                          <a:latin typeface="FlandersArtSans-Bold" panose="00000800000000000000" pitchFamily="2" charset="0"/>
                        </a:rPr>
                        <a:t>VERTROUWEN VERGROTEN</a:t>
                      </a:r>
                      <a:endParaRPr lang="nl-BE" sz="1050">
                        <a:solidFill>
                          <a:srgbClr val="C68031"/>
                        </a:solidFill>
                      </a:endParaRPr>
                    </a:p>
                  </p:txBody>
                </p:sp>
                <p:sp>
                  <p:nvSpPr>
                    <p:cNvPr id="1066" name="Tekstvak 1065">
                      <a:extLst>
                        <a:ext uri="{FF2B5EF4-FFF2-40B4-BE49-F238E27FC236}">
                          <a16:creationId xmlns:a16="http://schemas.microsoft.com/office/drawing/2014/main" id="{E0220B1F-2B55-C769-D3F7-28FD3B46843C}"/>
                        </a:ext>
                      </a:extLst>
                    </p:cNvPr>
                    <p:cNvSpPr txBox="1"/>
                    <p:nvPr/>
                  </p:nvSpPr>
                  <p:spPr>
                    <a:xfrm>
                      <a:off x="4408212" y="4019125"/>
                      <a:ext cx="932380" cy="410288"/>
                    </a:xfrm>
                    <a:prstGeom prst="rect">
                      <a:avLst/>
                    </a:prstGeom>
                    <a:noFill/>
                  </p:spPr>
                  <p:txBody>
                    <a:bodyPr wrap="square">
                      <a:spAutoFit/>
                    </a:bodyPr>
                    <a:lstStyle>
                      <a:defPPr>
                        <a:defRPr lang="en-US"/>
                      </a:defPPr>
                      <a:lvl1pPr>
                        <a:defRPr sz="1200" b="1" i="0" u="none" strike="noStrike" baseline="0">
                          <a:solidFill>
                            <a:srgbClr val="FFFFFF"/>
                          </a:solidFill>
                          <a:latin typeface="FlandersArtSans-Bold" panose="00000800000000000000" pitchFamily="2" charset="0"/>
                        </a:defRPr>
                      </a:lvl1pPr>
                    </a:lstStyle>
                    <a:p>
                      <a:pPr algn="ctr"/>
                      <a:r>
                        <a:rPr lang="nl-BE" sz="1050">
                          <a:solidFill>
                            <a:srgbClr val="949499"/>
                          </a:solidFill>
                        </a:rPr>
                        <a:t>SAMENWERKING IN DE WAARDEKETEN</a:t>
                      </a:r>
                    </a:p>
                  </p:txBody>
                </p:sp>
                <p:sp>
                  <p:nvSpPr>
                    <p:cNvPr id="1067" name="Tekstvak 1066">
                      <a:extLst>
                        <a:ext uri="{FF2B5EF4-FFF2-40B4-BE49-F238E27FC236}">
                          <a16:creationId xmlns:a16="http://schemas.microsoft.com/office/drawing/2014/main" id="{547B7D4A-8232-851A-24B5-BBEB39C64E1B}"/>
                        </a:ext>
                      </a:extLst>
                    </p:cNvPr>
                    <p:cNvSpPr txBox="1"/>
                    <p:nvPr/>
                  </p:nvSpPr>
                  <p:spPr>
                    <a:xfrm>
                      <a:off x="3461517" y="3787713"/>
                      <a:ext cx="884173" cy="295407"/>
                    </a:xfrm>
                    <a:prstGeom prst="rect">
                      <a:avLst/>
                    </a:prstGeom>
                    <a:noFill/>
                  </p:spPr>
                  <p:txBody>
                    <a:bodyPr wrap="square">
                      <a:spAutoFit/>
                    </a:bodyPr>
                    <a:lstStyle>
                      <a:defPPr>
                        <a:defRPr lang="en-US"/>
                      </a:defPPr>
                      <a:lvl1pPr algn="ctr">
                        <a:defRPr sz="1200" b="1" i="0" u="none" strike="noStrike" baseline="0">
                          <a:solidFill>
                            <a:srgbClr val="FFFFFF"/>
                          </a:solidFill>
                          <a:latin typeface="FlandersArtSans-Bold" panose="00000800000000000000" pitchFamily="2" charset="0"/>
                        </a:defRPr>
                      </a:lvl1pPr>
                    </a:lstStyle>
                    <a:p>
                      <a:r>
                        <a:rPr lang="nl-BE" sz="1050">
                          <a:solidFill>
                            <a:srgbClr val="2B979D"/>
                          </a:solidFill>
                        </a:rPr>
                        <a:t>METEN EN INVENTARISEREN</a:t>
                      </a:r>
                    </a:p>
                  </p:txBody>
                </p:sp>
                <p:sp>
                  <p:nvSpPr>
                    <p:cNvPr id="1068" name="Tekstvak 1067">
                      <a:extLst>
                        <a:ext uri="{FF2B5EF4-FFF2-40B4-BE49-F238E27FC236}">
                          <a16:creationId xmlns:a16="http://schemas.microsoft.com/office/drawing/2014/main" id="{50981671-53BA-61DC-E969-AAB7DC8E60D5}"/>
                        </a:ext>
                      </a:extLst>
                    </p:cNvPr>
                    <p:cNvSpPr txBox="1"/>
                    <p:nvPr/>
                  </p:nvSpPr>
                  <p:spPr>
                    <a:xfrm>
                      <a:off x="3452376" y="2919937"/>
                      <a:ext cx="843369" cy="306348"/>
                    </a:xfrm>
                    <a:prstGeom prst="rect">
                      <a:avLst/>
                    </a:prstGeom>
                    <a:noFill/>
                  </p:spPr>
                  <p:txBody>
                    <a:bodyPr wrap="square">
                      <a:spAutoFit/>
                    </a:bodyPr>
                    <a:lstStyle>
                      <a:defPPr>
                        <a:defRPr lang="en-US"/>
                      </a:defPPr>
                      <a:lvl1pPr algn="ctr">
                        <a:defRPr sz="1200" b="1" i="0" u="none" strike="noStrike" baseline="0">
                          <a:solidFill>
                            <a:srgbClr val="FFFFFF"/>
                          </a:solidFill>
                          <a:latin typeface="FlandersArtSans-Bold" panose="00000800000000000000" pitchFamily="2" charset="0"/>
                        </a:defRPr>
                      </a:lvl1pPr>
                    </a:lstStyle>
                    <a:p>
                      <a:r>
                        <a:rPr lang="nl-BE" sz="1050">
                          <a:solidFill>
                            <a:srgbClr val="A3CC00"/>
                          </a:solidFill>
                        </a:rPr>
                        <a:t>SENSIBILISERING EN OPLEIDING</a:t>
                      </a:r>
                    </a:p>
                  </p:txBody>
                </p:sp>
                <p:sp>
                  <p:nvSpPr>
                    <p:cNvPr id="1069" name="Tekstvak 1068">
                      <a:extLst>
                        <a:ext uri="{FF2B5EF4-FFF2-40B4-BE49-F238E27FC236}">
                          <a16:creationId xmlns:a16="http://schemas.microsoft.com/office/drawing/2014/main" id="{40BA56A5-3457-364B-7228-1FAD5C573333}"/>
                        </a:ext>
                      </a:extLst>
                    </p:cNvPr>
                    <p:cNvSpPr txBox="1"/>
                    <p:nvPr/>
                  </p:nvSpPr>
                  <p:spPr>
                    <a:xfrm>
                      <a:off x="3927240" y="2317179"/>
                      <a:ext cx="792474" cy="525168"/>
                    </a:xfrm>
                    <a:prstGeom prst="rect">
                      <a:avLst/>
                    </a:prstGeom>
                    <a:noFill/>
                  </p:spPr>
                  <p:txBody>
                    <a:bodyPr wrap="square">
                      <a:spAutoFit/>
                    </a:bodyPr>
                    <a:lstStyle>
                      <a:defPPr>
                        <a:defRPr lang="en-US"/>
                      </a:defPPr>
                      <a:lvl1pPr algn="ctr">
                        <a:defRPr sz="1200" b="1" i="0" u="none" strike="noStrike" baseline="0">
                          <a:solidFill>
                            <a:srgbClr val="FFFFFF"/>
                          </a:solidFill>
                          <a:latin typeface="FlandersArtSans-Bold" panose="00000800000000000000" pitchFamily="2" charset="0"/>
                        </a:defRPr>
                      </a:lvl1pPr>
                    </a:lstStyle>
                    <a:p>
                      <a:r>
                        <a:rPr lang="nl-BE" sz="1050">
                          <a:solidFill>
                            <a:srgbClr val="D53E5F"/>
                          </a:solidFill>
                        </a:rPr>
                        <a:t>HEFBOOM DIGITALE INFORMATIE-UITWISSELING</a:t>
                      </a:r>
                    </a:p>
                  </p:txBody>
                </p:sp>
              </p:grpSp>
              <p:grpSp>
                <p:nvGrpSpPr>
                  <p:cNvPr id="1040" name="Groep 1039">
                    <a:extLst>
                      <a:ext uri="{FF2B5EF4-FFF2-40B4-BE49-F238E27FC236}">
                        <a16:creationId xmlns:a16="http://schemas.microsoft.com/office/drawing/2014/main" id="{60E75BAB-10A7-CB31-EF7F-A8E4E15F3753}"/>
                      </a:ext>
                    </a:extLst>
                  </p:cNvPr>
                  <p:cNvGrpSpPr/>
                  <p:nvPr/>
                </p:nvGrpSpPr>
                <p:grpSpPr>
                  <a:xfrm>
                    <a:off x="2956665" y="2382971"/>
                    <a:ext cx="684296" cy="687174"/>
                    <a:chOff x="2956665" y="2382971"/>
                    <a:chExt cx="684296" cy="687174"/>
                  </a:xfrm>
                </p:grpSpPr>
                <p:sp>
                  <p:nvSpPr>
                    <p:cNvPr id="1063" name="Tekstvak 1062">
                      <a:extLst>
                        <a:ext uri="{FF2B5EF4-FFF2-40B4-BE49-F238E27FC236}">
                          <a16:creationId xmlns:a16="http://schemas.microsoft.com/office/drawing/2014/main" id="{E983FD53-F5AC-2721-1B1D-D85582018D6C}"/>
                        </a:ext>
                      </a:extLst>
                    </p:cNvPr>
                    <p:cNvSpPr txBox="1"/>
                    <p:nvPr/>
                  </p:nvSpPr>
                  <p:spPr>
                    <a:xfrm>
                      <a:off x="3003251" y="2382971"/>
                      <a:ext cx="637710" cy="371994"/>
                    </a:xfrm>
                    <a:prstGeom prst="rect">
                      <a:avLst/>
                    </a:prstGeom>
                    <a:noFill/>
                  </p:spPr>
                  <p:txBody>
                    <a:bodyPr wrap="square">
                      <a:spAutoFit/>
                    </a:bodyPr>
                    <a:lstStyle>
                      <a:defPPr>
                        <a:defRPr lang="en-US"/>
                      </a:defPPr>
                      <a:lvl1pPr algn="ctr">
                        <a:defRPr sz="1000">
                          <a:solidFill>
                            <a:schemeClr val="bg1"/>
                          </a:solidFill>
                        </a:defRPr>
                      </a:lvl1pPr>
                    </a:lstStyle>
                    <a:p>
                      <a:r>
                        <a:rPr lang="nl-BE" sz="700" b="1">
                          <a:latin typeface="Flanders Art Sans" panose="00000500000000000000" pitchFamily="50" charset="0"/>
                        </a:rPr>
                        <a:t>DRAAGVLAK EN KENNIS OVER</a:t>
                      </a:r>
                    </a:p>
                    <a:p>
                      <a:r>
                        <a:rPr lang="nl-BE" sz="700" b="1">
                          <a:latin typeface="Flanders Art Sans" panose="00000500000000000000" pitchFamily="50" charset="0"/>
                        </a:rPr>
                        <a:t>CIRCULAIR BOUWEN</a:t>
                      </a:r>
                    </a:p>
                  </p:txBody>
                </p:sp>
                <p:pic>
                  <p:nvPicPr>
                    <p:cNvPr id="1064" name="Afbeelding 1063">
                      <a:extLst>
                        <a:ext uri="{FF2B5EF4-FFF2-40B4-BE49-F238E27FC236}">
                          <a16:creationId xmlns:a16="http://schemas.microsoft.com/office/drawing/2014/main" id="{9989D6DE-A53D-96AE-EE16-0B2A67382951}"/>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956665" y="2780859"/>
                      <a:ext cx="342354" cy="289286"/>
                    </a:xfrm>
                    <a:prstGeom prst="rect">
                      <a:avLst/>
                    </a:prstGeom>
                  </p:spPr>
                </p:pic>
              </p:grpSp>
              <p:grpSp>
                <p:nvGrpSpPr>
                  <p:cNvPr id="1041" name="Groep 1040">
                    <a:extLst>
                      <a:ext uri="{FF2B5EF4-FFF2-40B4-BE49-F238E27FC236}">
                        <a16:creationId xmlns:a16="http://schemas.microsoft.com/office/drawing/2014/main" id="{27C4F878-74FD-6681-4E19-FE6425404D03}"/>
                      </a:ext>
                    </a:extLst>
                  </p:cNvPr>
                  <p:cNvGrpSpPr/>
                  <p:nvPr/>
                </p:nvGrpSpPr>
                <p:grpSpPr>
                  <a:xfrm>
                    <a:off x="3613627" y="1809932"/>
                    <a:ext cx="977391" cy="461198"/>
                    <a:chOff x="3613627" y="1809932"/>
                    <a:chExt cx="977391" cy="461198"/>
                  </a:xfrm>
                </p:grpSpPr>
                <p:sp>
                  <p:nvSpPr>
                    <p:cNvPr id="1061" name="Tekstvak 1060">
                      <a:extLst>
                        <a:ext uri="{FF2B5EF4-FFF2-40B4-BE49-F238E27FC236}">
                          <a16:creationId xmlns:a16="http://schemas.microsoft.com/office/drawing/2014/main" id="{C588B339-540D-1780-4B71-323AB505E6F8}"/>
                        </a:ext>
                      </a:extLst>
                    </p:cNvPr>
                    <p:cNvSpPr txBox="1"/>
                    <p:nvPr/>
                  </p:nvSpPr>
                  <p:spPr>
                    <a:xfrm>
                      <a:off x="3770651" y="1809932"/>
                      <a:ext cx="820367" cy="295407"/>
                    </a:xfrm>
                    <a:prstGeom prst="rect">
                      <a:avLst/>
                    </a:prstGeom>
                    <a:noFill/>
                  </p:spPr>
                  <p:txBody>
                    <a:bodyPr wrap="square">
                      <a:spAutoFit/>
                    </a:bodyPr>
                    <a:lstStyle>
                      <a:defPPr>
                        <a:defRPr lang="en-US"/>
                      </a:defPPr>
                      <a:lvl1pPr algn="ctr">
                        <a:defRPr sz="1000">
                          <a:solidFill>
                            <a:schemeClr val="bg1"/>
                          </a:solidFill>
                        </a:defRPr>
                      </a:lvl1pPr>
                    </a:lstStyle>
                    <a:p>
                      <a:r>
                        <a:rPr lang="nl-NL" sz="700" b="1">
                          <a:latin typeface="Flanders Art Sans" panose="00000500000000000000" pitchFamily="50" charset="0"/>
                        </a:rPr>
                        <a:t>DIGITALE INFORMATIE-UITWISSELING IN DE BOUW</a:t>
                      </a:r>
                      <a:endParaRPr lang="nl-BE" sz="700" b="1">
                        <a:latin typeface="Flanders Art Sans" panose="00000500000000000000" pitchFamily="50" charset="0"/>
                      </a:endParaRPr>
                    </a:p>
                  </p:txBody>
                </p:sp>
                <p:pic>
                  <p:nvPicPr>
                    <p:cNvPr id="1062" name="Afbeelding 1061" descr="Afbeelding met tekst, teken&#10;&#10;Automatisch gegenereerde beschrijving">
                      <a:extLst>
                        <a:ext uri="{FF2B5EF4-FFF2-40B4-BE49-F238E27FC236}">
                          <a16:creationId xmlns:a16="http://schemas.microsoft.com/office/drawing/2014/main" id="{21C97559-5918-7BE9-7E52-D14D871F6A61}"/>
                        </a:ext>
                      </a:extLst>
                    </p:cNvPr>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3613627" y="1981845"/>
                      <a:ext cx="375040" cy="289285"/>
                    </a:xfrm>
                    <a:prstGeom prst="rect">
                      <a:avLst/>
                    </a:prstGeom>
                  </p:spPr>
                </p:pic>
              </p:grpSp>
              <p:grpSp>
                <p:nvGrpSpPr>
                  <p:cNvPr id="1042" name="Groep 1041">
                    <a:extLst>
                      <a:ext uri="{FF2B5EF4-FFF2-40B4-BE49-F238E27FC236}">
                        <a16:creationId xmlns:a16="http://schemas.microsoft.com/office/drawing/2014/main" id="{AB5958EF-93D6-05CE-48A9-778FA548AD46}"/>
                      </a:ext>
                    </a:extLst>
                  </p:cNvPr>
                  <p:cNvGrpSpPr/>
                  <p:nvPr/>
                </p:nvGrpSpPr>
                <p:grpSpPr>
                  <a:xfrm>
                    <a:off x="4613240" y="1775630"/>
                    <a:ext cx="1108965" cy="470396"/>
                    <a:chOff x="4613240" y="1775630"/>
                    <a:chExt cx="1108965" cy="470396"/>
                  </a:xfrm>
                </p:grpSpPr>
                <p:sp>
                  <p:nvSpPr>
                    <p:cNvPr id="1059" name="Tekstvak 1058">
                      <a:extLst>
                        <a:ext uri="{FF2B5EF4-FFF2-40B4-BE49-F238E27FC236}">
                          <a16:creationId xmlns:a16="http://schemas.microsoft.com/office/drawing/2014/main" id="{34D1164E-F793-8E8F-3188-2F4FCC566C82}"/>
                        </a:ext>
                      </a:extLst>
                    </p:cNvPr>
                    <p:cNvSpPr txBox="1"/>
                    <p:nvPr/>
                  </p:nvSpPr>
                  <p:spPr>
                    <a:xfrm>
                      <a:off x="5046143" y="1950619"/>
                      <a:ext cx="676062" cy="295407"/>
                    </a:xfrm>
                    <a:prstGeom prst="rect">
                      <a:avLst/>
                    </a:prstGeom>
                    <a:noFill/>
                  </p:spPr>
                  <p:txBody>
                    <a:bodyPr wrap="square">
                      <a:spAutoFit/>
                    </a:bodyPr>
                    <a:lstStyle/>
                    <a:p>
                      <a:pPr algn="ctr"/>
                      <a:r>
                        <a:rPr lang="nl-NL" sz="700" b="1">
                          <a:solidFill>
                            <a:schemeClr val="bg1"/>
                          </a:solidFill>
                          <a:latin typeface="Flanders Art Sans" panose="00000500000000000000" pitchFamily="50" charset="0"/>
                        </a:rPr>
                        <a:t>OORSPRONG EN </a:t>
                      </a:r>
                      <a:br>
                        <a:rPr lang="nl-NL" sz="700" b="1">
                          <a:solidFill>
                            <a:schemeClr val="bg1"/>
                          </a:solidFill>
                          <a:latin typeface="Flanders Art Sans" panose="00000500000000000000" pitchFamily="50" charset="0"/>
                        </a:rPr>
                      </a:br>
                      <a:r>
                        <a:rPr lang="nl-NL" sz="700" b="1">
                          <a:solidFill>
                            <a:schemeClr val="bg1"/>
                          </a:solidFill>
                          <a:latin typeface="Flanders Art Sans" panose="00000500000000000000" pitchFamily="50" charset="0"/>
                        </a:rPr>
                        <a:t>BESTEMMING VAN MATERIALEN</a:t>
                      </a:r>
                      <a:endParaRPr lang="nl-BE" sz="700" b="1">
                        <a:solidFill>
                          <a:schemeClr val="bg1"/>
                        </a:solidFill>
                        <a:latin typeface="Flanders Art Sans" panose="00000500000000000000" pitchFamily="50" charset="0"/>
                      </a:endParaRPr>
                    </a:p>
                  </p:txBody>
                </p:sp>
                <p:pic>
                  <p:nvPicPr>
                    <p:cNvPr id="1060" name="Afbeelding 1059">
                      <a:extLst>
                        <a:ext uri="{FF2B5EF4-FFF2-40B4-BE49-F238E27FC236}">
                          <a16:creationId xmlns:a16="http://schemas.microsoft.com/office/drawing/2014/main" id="{673A1C87-C689-F7CD-2588-86B2E7EA7F5A}"/>
                        </a:ext>
                      </a:extLst>
                    </p:cNvPr>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4613240" y="1775630"/>
                      <a:ext cx="516833" cy="241907"/>
                    </a:xfrm>
                    <a:prstGeom prst="rect">
                      <a:avLst/>
                    </a:prstGeom>
                  </p:spPr>
                </p:pic>
              </p:grpSp>
              <p:sp>
                <p:nvSpPr>
                  <p:cNvPr id="1043" name="Tekstvak 1042">
                    <a:extLst>
                      <a:ext uri="{FF2B5EF4-FFF2-40B4-BE49-F238E27FC236}">
                        <a16:creationId xmlns:a16="http://schemas.microsoft.com/office/drawing/2014/main" id="{8B52312F-DA30-9070-E238-0FF12DDDAFD9}"/>
                      </a:ext>
                    </a:extLst>
                  </p:cNvPr>
                  <p:cNvSpPr txBox="1"/>
                  <p:nvPr/>
                </p:nvSpPr>
                <p:spPr>
                  <a:xfrm>
                    <a:off x="5496451" y="2508665"/>
                    <a:ext cx="775400" cy="447761"/>
                  </a:xfrm>
                  <a:prstGeom prst="rect">
                    <a:avLst/>
                  </a:prstGeom>
                  <a:noFill/>
                </p:spPr>
                <p:txBody>
                  <a:bodyPr wrap="square">
                    <a:spAutoFit/>
                  </a:bodyPr>
                  <a:lstStyle/>
                  <a:p>
                    <a:pPr algn="ctr"/>
                    <a:r>
                      <a:rPr lang="nl-NL" sz="700" b="1">
                        <a:solidFill>
                          <a:schemeClr val="bg1"/>
                        </a:solidFill>
                        <a:latin typeface="Flanders Art Sans" panose="00000500000000000000" pitchFamily="50" charset="0"/>
                      </a:rPr>
                      <a:t>KWALITEITS-GARANTIE VOOR HER-INZET MATERIAAL IN BOUWWERKEN</a:t>
                    </a:r>
                    <a:endParaRPr lang="nl-BE" sz="700" b="1">
                      <a:solidFill>
                        <a:schemeClr val="bg1"/>
                      </a:solidFill>
                      <a:latin typeface="Flanders Art Sans" panose="00000500000000000000" pitchFamily="50" charset="0"/>
                    </a:endParaRPr>
                  </a:p>
                </p:txBody>
              </p:sp>
              <p:pic>
                <p:nvPicPr>
                  <p:cNvPr id="1044" name="Afbeelding 1043">
                    <a:extLst>
                      <a:ext uri="{FF2B5EF4-FFF2-40B4-BE49-F238E27FC236}">
                        <a16:creationId xmlns:a16="http://schemas.microsoft.com/office/drawing/2014/main" id="{988CCA5C-8E12-D825-0C0E-DF9A5DE06F37}"/>
                      </a:ext>
                    </a:extLst>
                  </p:cNvPr>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5569773" y="2232161"/>
                    <a:ext cx="317360" cy="289286"/>
                  </a:xfrm>
                  <a:prstGeom prst="rect">
                    <a:avLst/>
                  </a:prstGeom>
                </p:spPr>
              </p:pic>
              <p:sp>
                <p:nvSpPr>
                  <p:cNvPr id="1045" name="Tekstvak 1044">
                    <a:extLst>
                      <a:ext uri="{FF2B5EF4-FFF2-40B4-BE49-F238E27FC236}">
                        <a16:creationId xmlns:a16="http://schemas.microsoft.com/office/drawing/2014/main" id="{B3C72CD6-F9B0-8414-C003-4D2AA3C6FC45}"/>
                      </a:ext>
                    </a:extLst>
                  </p:cNvPr>
                  <p:cNvSpPr txBox="1"/>
                  <p:nvPr/>
                </p:nvSpPr>
                <p:spPr>
                  <a:xfrm>
                    <a:off x="5761004" y="3539560"/>
                    <a:ext cx="573190" cy="448581"/>
                  </a:xfrm>
                  <a:prstGeom prst="rect">
                    <a:avLst/>
                  </a:prstGeom>
                  <a:noFill/>
                </p:spPr>
                <p:txBody>
                  <a:bodyPr wrap="square">
                    <a:spAutoFit/>
                  </a:bodyPr>
                  <a:lstStyle>
                    <a:defPPr>
                      <a:defRPr lang="en-US"/>
                    </a:defPPr>
                    <a:lvl1pPr algn="ctr">
                      <a:defRPr sz="1000">
                        <a:solidFill>
                          <a:schemeClr val="bg1"/>
                        </a:solidFill>
                      </a:defRPr>
                    </a:lvl1pPr>
                  </a:lstStyle>
                  <a:p>
                    <a:r>
                      <a:rPr lang="nl-NL" sz="700" b="1">
                        <a:latin typeface="Flanders Art Sans" panose="00000500000000000000" pitchFamily="50" charset="0"/>
                      </a:rPr>
                      <a:t>EEN STIMULERENDE MARKT VOOR CIRCULAIR BOUWEN</a:t>
                    </a:r>
                    <a:endParaRPr lang="nl-BE" sz="700" b="1">
                      <a:latin typeface="Flanders Art Sans" panose="00000500000000000000" pitchFamily="50" charset="0"/>
                    </a:endParaRPr>
                  </a:p>
                </p:txBody>
              </p:sp>
              <p:pic>
                <p:nvPicPr>
                  <p:cNvPr id="1046" name="Afbeelding 1045" descr="Afbeelding met tekst, teken, vectorafbeeldingen, illustratie&#10;&#10;Automatisch gegenereerde beschrijving">
                    <a:extLst>
                      <a:ext uri="{FF2B5EF4-FFF2-40B4-BE49-F238E27FC236}">
                        <a16:creationId xmlns:a16="http://schemas.microsoft.com/office/drawing/2014/main" id="{57541FF4-6F4D-A1C7-C153-6CE3D3045B15}"/>
                      </a:ext>
                    </a:extLst>
                  </p:cNvPr>
                  <p:cNvPicPr>
                    <a:picLocks noChangeAspect="1"/>
                  </p:cNvPicPr>
                  <p:nvPr/>
                </p:nvPicPr>
                <p:blipFill>
                  <a:blip r:embed="rId8" cstate="print">
                    <a:biLevel thresh="25000"/>
                    <a:extLst>
                      <a:ext uri="{28A0092B-C50C-407E-A947-70E740481C1C}">
                        <a14:useLocalDpi xmlns:a14="http://schemas.microsoft.com/office/drawing/2010/main" val="0"/>
                      </a:ext>
                    </a:extLst>
                  </a:blip>
                  <a:stretch>
                    <a:fillRect/>
                  </a:stretch>
                </p:blipFill>
                <p:spPr>
                  <a:xfrm>
                    <a:off x="5933287" y="3239699"/>
                    <a:ext cx="327680" cy="289286"/>
                  </a:xfrm>
                  <a:prstGeom prst="rect">
                    <a:avLst/>
                  </a:prstGeom>
                </p:spPr>
              </p:pic>
              <p:grpSp>
                <p:nvGrpSpPr>
                  <p:cNvPr id="1047" name="Groep 1046">
                    <a:extLst>
                      <a:ext uri="{FF2B5EF4-FFF2-40B4-BE49-F238E27FC236}">
                        <a16:creationId xmlns:a16="http://schemas.microsoft.com/office/drawing/2014/main" id="{802B53B6-EE7A-D9B7-A8FE-D81C84BAA6F7}"/>
                      </a:ext>
                    </a:extLst>
                  </p:cNvPr>
                  <p:cNvGrpSpPr/>
                  <p:nvPr/>
                </p:nvGrpSpPr>
                <p:grpSpPr>
                  <a:xfrm>
                    <a:off x="5055879" y="4290863"/>
                    <a:ext cx="899901" cy="628903"/>
                    <a:chOff x="5055879" y="4290863"/>
                    <a:chExt cx="899901" cy="628903"/>
                  </a:xfrm>
                </p:grpSpPr>
                <p:sp>
                  <p:nvSpPr>
                    <p:cNvPr id="1057" name="Tekstvak 1056">
                      <a:extLst>
                        <a:ext uri="{FF2B5EF4-FFF2-40B4-BE49-F238E27FC236}">
                          <a16:creationId xmlns:a16="http://schemas.microsoft.com/office/drawing/2014/main" id="{9162A43C-A93D-13C0-1AD5-BA2139B5980E}"/>
                        </a:ext>
                      </a:extLst>
                    </p:cNvPr>
                    <p:cNvSpPr txBox="1"/>
                    <p:nvPr/>
                  </p:nvSpPr>
                  <p:spPr>
                    <a:xfrm>
                      <a:off x="5055879" y="4471185"/>
                      <a:ext cx="652992" cy="448581"/>
                    </a:xfrm>
                    <a:prstGeom prst="rect">
                      <a:avLst/>
                    </a:prstGeom>
                    <a:noFill/>
                  </p:spPr>
                  <p:txBody>
                    <a:bodyPr wrap="square">
                      <a:spAutoFit/>
                    </a:bodyPr>
                    <a:lstStyle>
                      <a:defPPr>
                        <a:defRPr lang="en-US"/>
                      </a:defPPr>
                      <a:lvl1pPr algn="ctr">
                        <a:defRPr sz="1000">
                          <a:solidFill>
                            <a:schemeClr val="bg1"/>
                          </a:solidFill>
                        </a:defRPr>
                      </a:lvl1pPr>
                    </a:lstStyle>
                    <a:p>
                      <a:r>
                        <a:rPr lang="nl-BE" sz="700" b="1">
                          <a:latin typeface="Flanders Art Sans" panose="00000500000000000000" pitchFamily="50" charset="0"/>
                        </a:rPr>
                        <a:t>WAARDE-CREATIE EN KOSTEN-BATEN</a:t>
                      </a:r>
                    </a:p>
                    <a:p>
                      <a:r>
                        <a:rPr lang="nl-BE" sz="700" b="1">
                          <a:latin typeface="Flanders Art Sans" panose="00000500000000000000" pitchFamily="50" charset="0"/>
                        </a:rPr>
                        <a:t>BIJ CIRCULAIR BOUWEN</a:t>
                      </a:r>
                    </a:p>
                  </p:txBody>
                </p:sp>
                <p:pic>
                  <p:nvPicPr>
                    <p:cNvPr id="1058" name="Afbeelding 1057">
                      <a:extLst>
                        <a:ext uri="{FF2B5EF4-FFF2-40B4-BE49-F238E27FC236}">
                          <a16:creationId xmlns:a16="http://schemas.microsoft.com/office/drawing/2014/main" id="{DE32EBB2-A64D-288C-7596-961CD8CD2FE5}"/>
                        </a:ext>
                      </a:extLst>
                    </p:cNvPr>
                    <p:cNvPicPr>
                      <a:picLocks noChangeAspect="1"/>
                    </p:cNvPicPr>
                    <p:nvPr/>
                  </p:nvPicPr>
                  <p:blipFill>
                    <a:blip r:embed="rId9" cstate="print">
                      <a:biLevel thresh="25000"/>
                      <a:extLst>
                        <a:ext uri="{28A0092B-C50C-407E-A947-70E740481C1C}">
                          <a14:useLocalDpi xmlns:a14="http://schemas.microsoft.com/office/drawing/2010/main" val="0"/>
                        </a:ext>
                      </a:extLst>
                    </a:blip>
                    <a:stretch>
                      <a:fillRect/>
                    </a:stretch>
                  </p:blipFill>
                  <p:spPr>
                    <a:xfrm>
                      <a:off x="5651878" y="4290863"/>
                      <a:ext cx="303902" cy="289286"/>
                    </a:xfrm>
                    <a:prstGeom prst="rect">
                      <a:avLst/>
                    </a:prstGeom>
                  </p:spPr>
                </p:pic>
              </p:grpSp>
              <p:grpSp>
                <p:nvGrpSpPr>
                  <p:cNvPr id="1048" name="Groep 1047">
                    <a:extLst>
                      <a:ext uri="{FF2B5EF4-FFF2-40B4-BE49-F238E27FC236}">
                        <a16:creationId xmlns:a16="http://schemas.microsoft.com/office/drawing/2014/main" id="{A8B3D165-9429-7DC7-23B7-E3578948BE6B}"/>
                      </a:ext>
                    </a:extLst>
                  </p:cNvPr>
                  <p:cNvGrpSpPr/>
                  <p:nvPr/>
                </p:nvGrpSpPr>
                <p:grpSpPr>
                  <a:xfrm>
                    <a:off x="3979322" y="4735163"/>
                    <a:ext cx="1063379" cy="448581"/>
                    <a:chOff x="3979322" y="4735163"/>
                    <a:chExt cx="1063379" cy="448581"/>
                  </a:xfrm>
                </p:grpSpPr>
                <p:sp>
                  <p:nvSpPr>
                    <p:cNvPr id="1055" name="Tekstvak 1054">
                      <a:extLst>
                        <a:ext uri="{FF2B5EF4-FFF2-40B4-BE49-F238E27FC236}">
                          <a16:creationId xmlns:a16="http://schemas.microsoft.com/office/drawing/2014/main" id="{650C3A53-A4EE-B95F-7785-9F0FDEE8E15B}"/>
                        </a:ext>
                      </a:extLst>
                    </p:cNvPr>
                    <p:cNvSpPr txBox="1"/>
                    <p:nvPr/>
                  </p:nvSpPr>
                  <p:spPr>
                    <a:xfrm>
                      <a:off x="3979322" y="4735163"/>
                      <a:ext cx="758084" cy="448581"/>
                    </a:xfrm>
                    <a:prstGeom prst="rect">
                      <a:avLst/>
                    </a:prstGeom>
                    <a:noFill/>
                  </p:spPr>
                  <p:txBody>
                    <a:bodyPr wrap="square">
                      <a:spAutoFit/>
                    </a:bodyPr>
                    <a:lstStyle>
                      <a:defPPr>
                        <a:defRPr lang="en-US"/>
                      </a:defPPr>
                      <a:lvl1pPr algn="ctr">
                        <a:defRPr sz="1000">
                          <a:solidFill>
                            <a:schemeClr val="bg1"/>
                          </a:solidFill>
                        </a:defRPr>
                      </a:lvl1pPr>
                    </a:lstStyle>
                    <a:p>
                      <a:r>
                        <a:rPr lang="nl-BE" sz="700" b="1">
                          <a:latin typeface="Flanders Art Sans" panose="00000500000000000000" pitchFamily="50" charset="0"/>
                        </a:rPr>
                        <a:t>ROLLEN EN AANSPRAKELIJKHEID</a:t>
                      </a:r>
                    </a:p>
                    <a:p>
                      <a:r>
                        <a:rPr lang="nl-BE" sz="700" b="1">
                          <a:latin typeface="Flanders Art Sans" panose="00000500000000000000" pitchFamily="50" charset="0"/>
                        </a:rPr>
                        <a:t>DOORHEEN DE CIRCULAIRE BOUWKETEN</a:t>
                      </a:r>
                    </a:p>
                  </p:txBody>
                </p:sp>
                <p:pic>
                  <p:nvPicPr>
                    <p:cNvPr id="1056" name="Afbeelding 1055">
                      <a:extLst>
                        <a:ext uri="{FF2B5EF4-FFF2-40B4-BE49-F238E27FC236}">
                          <a16:creationId xmlns:a16="http://schemas.microsoft.com/office/drawing/2014/main" id="{51630A7B-8B4A-82F2-5B21-636E39AAB9CF}"/>
                        </a:ext>
                      </a:extLst>
                    </p:cNvPr>
                    <p:cNvPicPr>
                      <a:picLocks noChangeAspect="1"/>
                    </p:cNvPicPr>
                    <p:nvPr/>
                  </p:nvPicPr>
                  <p:blipFill>
                    <a:blip r:embed="rId10" cstate="print">
                      <a:biLevel thresh="25000"/>
                      <a:extLst>
                        <a:ext uri="{28A0092B-C50C-407E-A947-70E740481C1C}">
                          <a14:useLocalDpi xmlns:a14="http://schemas.microsoft.com/office/drawing/2010/main" val="0"/>
                        </a:ext>
                      </a:extLst>
                    </a:blip>
                    <a:stretch>
                      <a:fillRect/>
                    </a:stretch>
                  </p:blipFill>
                  <p:spPr>
                    <a:xfrm>
                      <a:off x="4661425" y="4891630"/>
                      <a:ext cx="381276" cy="243779"/>
                    </a:xfrm>
                    <a:prstGeom prst="rect">
                      <a:avLst/>
                    </a:prstGeom>
                  </p:spPr>
                </p:pic>
              </p:grpSp>
              <p:grpSp>
                <p:nvGrpSpPr>
                  <p:cNvPr id="1049" name="Groep 1048">
                    <a:extLst>
                      <a:ext uri="{FF2B5EF4-FFF2-40B4-BE49-F238E27FC236}">
                        <a16:creationId xmlns:a16="http://schemas.microsoft.com/office/drawing/2014/main" id="{AD097C5C-D568-83A9-3911-D41B2D58B4F2}"/>
                      </a:ext>
                    </a:extLst>
                  </p:cNvPr>
                  <p:cNvGrpSpPr/>
                  <p:nvPr/>
                </p:nvGrpSpPr>
                <p:grpSpPr>
                  <a:xfrm>
                    <a:off x="3062529" y="4272021"/>
                    <a:ext cx="989367" cy="572995"/>
                    <a:chOff x="3062529" y="4272021"/>
                    <a:chExt cx="989367" cy="572995"/>
                  </a:xfrm>
                </p:grpSpPr>
                <p:sp>
                  <p:nvSpPr>
                    <p:cNvPr id="1053" name="Tekstvak 1052">
                      <a:extLst>
                        <a:ext uri="{FF2B5EF4-FFF2-40B4-BE49-F238E27FC236}">
                          <a16:creationId xmlns:a16="http://schemas.microsoft.com/office/drawing/2014/main" id="{3764B883-7C77-F383-54AB-599E5F5C05BB}"/>
                        </a:ext>
                      </a:extLst>
                    </p:cNvPr>
                    <p:cNvSpPr txBox="1"/>
                    <p:nvPr/>
                  </p:nvSpPr>
                  <p:spPr>
                    <a:xfrm>
                      <a:off x="3062529" y="4272021"/>
                      <a:ext cx="746983" cy="371994"/>
                    </a:xfrm>
                    <a:prstGeom prst="rect">
                      <a:avLst/>
                    </a:prstGeom>
                    <a:noFill/>
                  </p:spPr>
                  <p:txBody>
                    <a:bodyPr wrap="square">
                      <a:spAutoFit/>
                    </a:bodyPr>
                    <a:lstStyle>
                      <a:defPPr>
                        <a:defRPr lang="en-US"/>
                      </a:defPPr>
                      <a:lvl1pPr algn="ctr">
                        <a:defRPr sz="1000">
                          <a:solidFill>
                            <a:schemeClr val="bg1"/>
                          </a:solidFill>
                        </a:defRPr>
                      </a:lvl1pPr>
                    </a:lstStyle>
                    <a:p>
                      <a:r>
                        <a:rPr lang="nl-BE" sz="700" b="1">
                          <a:latin typeface="Flanders Art Sans" panose="00000500000000000000" pitchFamily="50" charset="0"/>
                        </a:rPr>
                        <a:t>MATERIAAL-POTENTIEEL VAN</a:t>
                      </a:r>
                    </a:p>
                    <a:p>
                      <a:r>
                        <a:rPr lang="nl-BE" sz="700" b="1">
                          <a:latin typeface="Flanders Art Sans" panose="00000500000000000000" pitchFamily="50" charset="0"/>
                        </a:rPr>
                        <a:t>BOUWWERKEN IN KAART</a:t>
                      </a:r>
                    </a:p>
                  </p:txBody>
                </p:sp>
                <p:pic>
                  <p:nvPicPr>
                    <p:cNvPr id="1054" name="Afbeelding 1053" descr="Afbeelding met tekst, verbandtrommel, teken&#10;&#10;Automatisch gegenereerde beschrijving">
                      <a:extLst>
                        <a:ext uri="{FF2B5EF4-FFF2-40B4-BE49-F238E27FC236}">
                          <a16:creationId xmlns:a16="http://schemas.microsoft.com/office/drawing/2014/main" id="{F3B94BD5-F2AE-26DE-0FB2-678F085DE243}"/>
                        </a:ext>
                      </a:extLst>
                    </p:cNvPr>
                    <p:cNvPicPr>
                      <a:picLocks noChangeAspect="1"/>
                    </p:cNvPicPr>
                    <p:nvPr/>
                  </p:nvPicPr>
                  <p:blipFill>
                    <a:blip r:embed="rId11" cstate="print">
                      <a:biLevel thresh="25000"/>
                      <a:extLst>
                        <a:ext uri="{28A0092B-C50C-407E-A947-70E740481C1C}">
                          <a14:useLocalDpi xmlns:a14="http://schemas.microsoft.com/office/drawing/2010/main" val="0"/>
                        </a:ext>
                      </a:extLst>
                    </a:blip>
                    <a:stretch>
                      <a:fillRect/>
                    </a:stretch>
                  </p:blipFill>
                  <p:spPr>
                    <a:xfrm>
                      <a:off x="3466372" y="4603516"/>
                      <a:ext cx="585524" cy="241500"/>
                    </a:xfrm>
                    <a:prstGeom prst="rect">
                      <a:avLst/>
                    </a:prstGeom>
                  </p:spPr>
                </p:pic>
              </p:grpSp>
              <p:grpSp>
                <p:nvGrpSpPr>
                  <p:cNvPr id="1050" name="Groep 1049">
                    <a:extLst>
                      <a:ext uri="{FF2B5EF4-FFF2-40B4-BE49-F238E27FC236}">
                        <a16:creationId xmlns:a16="http://schemas.microsoft.com/office/drawing/2014/main" id="{E03A1CEC-485A-482B-60BC-9390678221DE}"/>
                      </a:ext>
                    </a:extLst>
                  </p:cNvPr>
                  <p:cNvGrpSpPr/>
                  <p:nvPr/>
                </p:nvGrpSpPr>
                <p:grpSpPr>
                  <a:xfrm>
                    <a:off x="2743674" y="3380328"/>
                    <a:ext cx="637709" cy="766441"/>
                    <a:chOff x="2743674" y="3380328"/>
                    <a:chExt cx="637709" cy="766441"/>
                  </a:xfrm>
                </p:grpSpPr>
                <p:sp>
                  <p:nvSpPr>
                    <p:cNvPr id="1051" name="Tekstvak 1050">
                      <a:extLst>
                        <a:ext uri="{FF2B5EF4-FFF2-40B4-BE49-F238E27FC236}">
                          <a16:creationId xmlns:a16="http://schemas.microsoft.com/office/drawing/2014/main" id="{A2C5FAEC-CC9D-F35C-1CA8-A494FD2F857B}"/>
                        </a:ext>
                      </a:extLst>
                    </p:cNvPr>
                    <p:cNvSpPr txBox="1"/>
                    <p:nvPr/>
                  </p:nvSpPr>
                  <p:spPr>
                    <a:xfrm>
                      <a:off x="2743674" y="3380328"/>
                      <a:ext cx="637709" cy="371994"/>
                    </a:xfrm>
                    <a:prstGeom prst="rect">
                      <a:avLst/>
                    </a:prstGeom>
                    <a:noFill/>
                  </p:spPr>
                  <p:txBody>
                    <a:bodyPr wrap="square">
                      <a:spAutoFit/>
                    </a:bodyPr>
                    <a:lstStyle>
                      <a:defPPr>
                        <a:defRPr lang="en-US"/>
                      </a:defPPr>
                      <a:lvl1pPr algn="ctr">
                        <a:defRPr sz="1000">
                          <a:solidFill>
                            <a:schemeClr val="bg1"/>
                          </a:solidFill>
                        </a:defRPr>
                      </a:lvl1pPr>
                    </a:lstStyle>
                    <a:p>
                      <a:r>
                        <a:rPr lang="nl-BE" sz="700" b="1">
                          <a:latin typeface="Flanders Art Sans" panose="00000500000000000000" pitchFamily="50" charset="0"/>
                        </a:rPr>
                        <a:t>CIRCULARITEIT VAN BOUWWERKEN METEN</a:t>
                      </a:r>
                    </a:p>
                  </p:txBody>
                </p:sp>
                <p:pic>
                  <p:nvPicPr>
                    <p:cNvPr id="1052" name="Afbeelding 1051" descr="Afbeelding met tekst, teken, illustratie&#10;&#10;Automatisch gegenereerde beschrijving">
                      <a:extLst>
                        <a:ext uri="{FF2B5EF4-FFF2-40B4-BE49-F238E27FC236}">
                          <a16:creationId xmlns:a16="http://schemas.microsoft.com/office/drawing/2014/main" id="{A530CF90-954C-B4B6-0C0C-09277D96FD7F}"/>
                        </a:ext>
                      </a:extLst>
                    </p:cNvPr>
                    <p:cNvPicPr>
                      <a:picLocks noChangeAspect="1"/>
                    </p:cNvPicPr>
                    <p:nvPr/>
                  </p:nvPicPr>
                  <p:blipFill>
                    <a:blip r:embed="rId12" cstate="print">
                      <a:biLevel thresh="25000"/>
                      <a:extLst>
                        <a:ext uri="{28A0092B-C50C-407E-A947-70E740481C1C}">
                          <a14:useLocalDpi xmlns:a14="http://schemas.microsoft.com/office/drawing/2010/main" val="0"/>
                        </a:ext>
                      </a:extLst>
                    </a:blip>
                    <a:stretch>
                      <a:fillRect/>
                    </a:stretch>
                  </p:blipFill>
                  <p:spPr>
                    <a:xfrm>
                      <a:off x="2957461" y="3857483"/>
                      <a:ext cx="295214" cy="289286"/>
                    </a:xfrm>
                    <a:prstGeom prst="rect">
                      <a:avLst/>
                    </a:prstGeom>
                  </p:spPr>
                </p:pic>
              </p:grpSp>
            </p:grpSp>
          </p:grpSp>
          <p:sp>
            <p:nvSpPr>
              <p:cNvPr id="1073" name="Tekstvak 1072">
                <a:extLst>
                  <a:ext uri="{FF2B5EF4-FFF2-40B4-BE49-F238E27FC236}">
                    <a16:creationId xmlns:a16="http://schemas.microsoft.com/office/drawing/2014/main" id="{D6E612FA-D10C-5355-9CB1-3196AB28B975}"/>
                  </a:ext>
                </a:extLst>
              </p:cNvPr>
              <p:cNvSpPr txBox="1"/>
              <p:nvPr/>
            </p:nvSpPr>
            <p:spPr>
              <a:xfrm>
                <a:off x="4737204" y="2926005"/>
                <a:ext cx="656124" cy="400842"/>
              </a:xfrm>
              <a:prstGeom prst="rect">
                <a:avLst/>
              </a:prstGeom>
              <a:noFill/>
            </p:spPr>
            <p:txBody>
              <a:bodyPr wrap="square">
                <a:spAutoFit/>
              </a:bodyPr>
              <a:lstStyle/>
              <a:p>
                <a:pPr algn="ctr"/>
                <a:r>
                  <a:rPr lang="nl-NL" sz="500">
                    <a:solidFill>
                      <a:schemeClr val="bg1"/>
                    </a:solidFill>
                    <a:latin typeface="Flanders Art Sans" panose="00000500000000000000" pitchFamily="50" charset="0"/>
                  </a:rPr>
                  <a:t>1.1</a:t>
                </a:r>
                <a:br>
                  <a:rPr lang="nl-NL" sz="500">
                    <a:solidFill>
                      <a:schemeClr val="bg1"/>
                    </a:solidFill>
                    <a:latin typeface="Flanders Art Sans" panose="00000500000000000000" pitchFamily="50" charset="0"/>
                  </a:rPr>
                </a:br>
                <a:r>
                  <a:rPr lang="nl-NL" sz="500">
                    <a:solidFill>
                      <a:schemeClr val="bg1"/>
                    </a:solidFill>
                    <a:latin typeface="Flanders Art Sans" panose="00000500000000000000" pitchFamily="50" charset="0"/>
                  </a:rPr>
                  <a:t>Uitrol van sloopopvolging</a:t>
                </a:r>
              </a:p>
              <a:p>
                <a:pPr algn="ctr"/>
                <a:r>
                  <a:rPr lang="nl-NL" sz="500">
                    <a:solidFill>
                      <a:schemeClr val="bg1"/>
                    </a:solidFill>
                    <a:latin typeface="Flanders Art Sans" panose="00000500000000000000" pitchFamily="50" charset="0"/>
                  </a:rPr>
                  <a:t>begeleiden</a:t>
                </a:r>
                <a:endParaRPr lang="nl-BE" sz="500">
                  <a:solidFill>
                    <a:schemeClr val="bg1"/>
                  </a:solidFill>
                  <a:latin typeface="Flanders Art Sans" panose="00000500000000000000" pitchFamily="50" charset="0"/>
                </a:endParaRPr>
              </a:p>
            </p:txBody>
          </p:sp>
        </p:grpSp>
        <p:sp>
          <p:nvSpPr>
            <p:cNvPr id="7" name="Tekstvak 6">
              <a:extLst>
                <a:ext uri="{FF2B5EF4-FFF2-40B4-BE49-F238E27FC236}">
                  <a16:creationId xmlns:a16="http://schemas.microsoft.com/office/drawing/2014/main" id="{8CEB3E83-18CC-736D-4236-BAAB0214B8D2}"/>
                </a:ext>
              </a:extLst>
            </p:cNvPr>
            <p:cNvSpPr txBox="1"/>
            <p:nvPr/>
          </p:nvSpPr>
          <p:spPr>
            <a:xfrm>
              <a:off x="1150351" y="2003914"/>
              <a:ext cx="583635" cy="477927"/>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500" b="0">
                  <a:latin typeface="Flanders Art Sans" panose="00000500000000000000" pitchFamily="50" charset="0"/>
                </a:rPr>
                <a:t>1.2</a:t>
              </a:r>
              <a:br>
                <a:rPr lang="nl-NL" sz="500" b="0">
                  <a:latin typeface="Flanders Art Sans" panose="00000500000000000000" pitchFamily="50" charset="0"/>
                </a:rPr>
              </a:br>
              <a:r>
                <a:rPr lang="nl-NL" sz="500" b="0">
                  <a:latin typeface="Flanders Art Sans" panose="00000500000000000000" pitchFamily="50" charset="0"/>
                </a:rPr>
                <a:t>Gesorteerd bouw- en sloopmateriaal beheren</a:t>
              </a:r>
              <a:endParaRPr lang="nl-BE" sz="500" b="0">
                <a:latin typeface="Flanders Art Sans" panose="00000500000000000000" pitchFamily="50" charset="0"/>
              </a:endParaRPr>
            </a:p>
          </p:txBody>
        </p:sp>
      </p:grpSp>
      <p:sp>
        <p:nvSpPr>
          <p:cNvPr id="8" name="Tekstvak 21">
            <a:extLst>
              <a:ext uri="{FF2B5EF4-FFF2-40B4-BE49-F238E27FC236}">
                <a16:creationId xmlns:a16="http://schemas.microsoft.com/office/drawing/2014/main" id="{827FE855-8FB0-E397-FB09-0EF3E6B5430B}"/>
              </a:ext>
            </a:extLst>
          </p:cNvPr>
          <p:cNvSpPr txBox="1"/>
          <p:nvPr/>
        </p:nvSpPr>
        <p:spPr>
          <a:xfrm>
            <a:off x="2867046" y="3343602"/>
            <a:ext cx="895670" cy="477054"/>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r>
              <a:rPr lang="nl-BE" sz="500" b="0">
                <a:latin typeface="Flanders Art Sans" panose="00000500000000000000" pitchFamily="50" charset="0"/>
              </a:rPr>
              <a:t>                       2.3</a:t>
            </a:r>
          </a:p>
          <a:p>
            <a:r>
              <a:rPr lang="nl-BE" sz="500" b="0">
                <a:latin typeface="Flanders Art Sans" panose="00000500000000000000" pitchFamily="50" charset="0"/>
              </a:rPr>
              <a:t>       Versterken </a:t>
            </a:r>
            <a:r>
              <a:rPr lang="nl-BE" sz="500" b="0" err="1">
                <a:latin typeface="Flanders Art Sans" panose="00000500000000000000" pitchFamily="50" charset="0"/>
              </a:rPr>
              <a:t>kadervoor</a:t>
            </a:r>
            <a:r>
              <a:rPr lang="nl-BE" sz="500" b="0">
                <a:latin typeface="Flanders Art Sans" panose="00000500000000000000" pitchFamily="50" charset="0"/>
              </a:rPr>
              <a:t> recyclage van niet-steenachtige materiaal-stromen </a:t>
            </a:r>
          </a:p>
        </p:txBody>
      </p:sp>
      <p:sp>
        <p:nvSpPr>
          <p:cNvPr id="1076" name="Tekstvak 20">
            <a:extLst>
              <a:ext uri="{FF2B5EF4-FFF2-40B4-BE49-F238E27FC236}">
                <a16:creationId xmlns:a16="http://schemas.microsoft.com/office/drawing/2014/main" id="{C8C854C8-4866-DEAF-08F0-57030CEDCEDE}"/>
              </a:ext>
            </a:extLst>
          </p:cNvPr>
          <p:cNvSpPr txBox="1"/>
          <p:nvPr/>
        </p:nvSpPr>
        <p:spPr>
          <a:xfrm>
            <a:off x="3009881" y="1958209"/>
            <a:ext cx="2005069" cy="738664"/>
          </a:xfrm>
          <a:prstGeom prst="rect">
            <a:avLst/>
          </a:prstGeom>
          <a:noFill/>
        </p:spPr>
        <p:txBody>
          <a:bodyPr wrap="square">
            <a:spAutoFit/>
          </a:bodyPr>
          <a:lstStyle>
            <a:defPPr>
              <a:defRPr lang="en-US"/>
            </a:defPPr>
            <a:lvl1pPr>
              <a:defRPr sz="800" b="1" i="0" u="none" strike="noStrike" baseline="0">
                <a:solidFill>
                  <a:schemeClr val="bg1"/>
                </a:solidFill>
                <a:latin typeface="FlandersArtSans-Bold" panose="00000800000000000000" pitchFamily="2" charset="0"/>
              </a:defRPr>
            </a:lvl1pPr>
          </a:lstStyle>
          <a:p>
            <a:pPr algn="ctr"/>
            <a:r>
              <a:rPr lang="nl-NL" sz="1400" b="0" dirty="0">
                <a:latin typeface="Flanders Art Sans" panose="00000500000000000000" pitchFamily="50" charset="0"/>
              </a:rPr>
              <a:t>2.1</a:t>
            </a:r>
            <a:br>
              <a:rPr lang="nl-NL" sz="1400" b="0" dirty="0">
                <a:latin typeface="Flanders Art Sans" panose="00000500000000000000" pitchFamily="50" charset="0"/>
              </a:rPr>
            </a:br>
            <a:r>
              <a:rPr lang="nl-NL" sz="1400" b="0" dirty="0">
                <a:latin typeface="Flanders Art Sans" panose="00000500000000000000" pitchFamily="50" charset="0"/>
              </a:rPr>
              <a:t>Development REUSE </a:t>
            </a:r>
            <a:r>
              <a:rPr lang="nl-NL" sz="1400" b="0" dirty="0" err="1">
                <a:latin typeface="Flanders Art Sans" panose="00000500000000000000" pitchFamily="50" charset="0"/>
              </a:rPr>
              <a:t>framework</a:t>
            </a:r>
            <a:endParaRPr lang="nl-BE" sz="1400" b="0" dirty="0">
              <a:latin typeface="Flanders Art Sans" panose="00000500000000000000" pitchFamily="50" charset="0"/>
            </a:endParaRPr>
          </a:p>
        </p:txBody>
      </p:sp>
      <p:pic>
        <p:nvPicPr>
          <p:cNvPr id="1080" name="Afbeelding 84">
            <a:extLst>
              <a:ext uri="{FF2B5EF4-FFF2-40B4-BE49-F238E27FC236}">
                <a16:creationId xmlns:a16="http://schemas.microsoft.com/office/drawing/2014/main" id="{251D09E3-D24A-5A0C-62A3-8D602E77513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602841" y="-17849"/>
            <a:ext cx="2579067" cy="2579067"/>
          </a:xfrm>
          <a:prstGeom prst="rect">
            <a:avLst/>
          </a:prstGeom>
          <a:noFill/>
        </p:spPr>
      </p:pic>
      <p:pic>
        <p:nvPicPr>
          <p:cNvPr id="2" name="Afbeelding 83">
            <a:extLst>
              <a:ext uri="{FF2B5EF4-FFF2-40B4-BE49-F238E27FC236}">
                <a16:creationId xmlns:a16="http://schemas.microsoft.com/office/drawing/2014/main" id="{980A3A83-7511-64EB-5F78-FC22B1985F0F}"/>
              </a:ext>
            </a:extLst>
          </p:cNvPr>
          <p:cNvPicPr>
            <a:picLocks noChangeAspect="1"/>
          </p:cNvPicPr>
          <p:nvPr/>
        </p:nvPicPr>
        <p:blipFill>
          <a:blip r:embed="rId14"/>
          <a:stretch>
            <a:fillRect/>
          </a:stretch>
        </p:blipFill>
        <p:spPr>
          <a:xfrm>
            <a:off x="8904285" y="2953931"/>
            <a:ext cx="3061682" cy="2158485"/>
          </a:xfrm>
          <a:prstGeom prst="rect">
            <a:avLst/>
          </a:prstGeom>
          <a:noFill/>
        </p:spPr>
      </p:pic>
      <p:sp>
        <p:nvSpPr>
          <p:cNvPr id="23" name="TextBox 22">
            <a:extLst>
              <a:ext uri="{FF2B5EF4-FFF2-40B4-BE49-F238E27FC236}">
                <a16:creationId xmlns:a16="http://schemas.microsoft.com/office/drawing/2014/main" id="{87CC9DDD-C938-F135-0A61-F0C8F55777AB}"/>
              </a:ext>
            </a:extLst>
          </p:cNvPr>
          <p:cNvSpPr txBox="1"/>
          <p:nvPr/>
        </p:nvSpPr>
        <p:spPr>
          <a:xfrm>
            <a:off x="8805416" y="2348993"/>
            <a:ext cx="6096000" cy="646331"/>
          </a:xfrm>
          <a:prstGeom prst="rect">
            <a:avLst/>
          </a:prstGeom>
          <a:noFill/>
        </p:spPr>
        <p:txBody>
          <a:bodyPr wrap="square">
            <a:spAutoFit/>
          </a:bodyPr>
          <a:lstStyle/>
          <a:p>
            <a:r>
              <a:rPr lang="en-US" dirty="0"/>
              <a:t>Policy plan 2022 – 2030:</a:t>
            </a:r>
          </a:p>
          <a:p>
            <a:r>
              <a:rPr lang="en-US" dirty="0"/>
              <a:t>Towards circular construction</a:t>
            </a:r>
            <a:endParaRPr lang="nl-BE" dirty="0"/>
          </a:p>
        </p:txBody>
      </p:sp>
    </p:spTree>
    <p:extLst>
      <p:ext uri="{BB962C8B-B14F-4D97-AF65-F5344CB8AC3E}">
        <p14:creationId xmlns:p14="http://schemas.microsoft.com/office/powerpoint/2010/main" val="2958119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A7BB3-D31D-91E2-4EED-879B8FEA449B}"/>
            </a:ext>
          </a:extLst>
        </p:cNvPr>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87F541DF-E3C0-7752-8D49-E6FD51263912}"/>
              </a:ext>
            </a:extLst>
          </p:cNvPr>
          <p:cNvSpPr>
            <a:spLocks noGrp="1"/>
          </p:cNvSpPr>
          <p:nvPr>
            <p:ph type="sldNum" sz="quarter" idx="12"/>
          </p:nvPr>
        </p:nvSpPr>
        <p:spPr/>
        <p:txBody>
          <a:bodyPr/>
          <a:lstStyle/>
          <a:p>
            <a:fld id="{7DAD7678-3C6F-4DE1-A59F-12BC40F05B4C}" type="datetime1">
              <a:rPr lang="nl-BE" smtClean="0">
                <a:solidFill>
                  <a:schemeClr val="tx1"/>
                </a:solidFill>
              </a:rPr>
              <a:pPr/>
              <a:t>25/06/2025</a:t>
            </a:fld>
            <a:r>
              <a:rPr lang="nl-BE">
                <a:solidFill>
                  <a:schemeClr val="tx1"/>
                </a:solidFill>
              </a:rPr>
              <a:t> | </a:t>
            </a:r>
            <a:fld id="{4FEC29A6-96D2-4855-B02C-489BA0EAE082}" type="slidenum">
              <a:rPr lang="nl-BE" smtClean="0">
                <a:solidFill>
                  <a:schemeClr val="tx1"/>
                </a:solidFill>
              </a:rPr>
              <a:pPr/>
              <a:t>4</a:t>
            </a:fld>
            <a:endParaRPr lang="nl-BE">
              <a:solidFill>
                <a:schemeClr val="tx1"/>
              </a:solidFill>
            </a:endParaRPr>
          </a:p>
        </p:txBody>
      </p:sp>
      <p:sp>
        <p:nvSpPr>
          <p:cNvPr id="5" name="TextBox 1">
            <a:extLst>
              <a:ext uri="{FF2B5EF4-FFF2-40B4-BE49-F238E27FC236}">
                <a16:creationId xmlns:a16="http://schemas.microsoft.com/office/drawing/2014/main" id="{F765FA00-0238-BAD7-05F8-2AFC412EC2BC}"/>
              </a:ext>
            </a:extLst>
          </p:cNvPr>
          <p:cNvSpPr txBox="1"/>
          <p:nvPr/>
        </p:nvSpPr>
        <p:spPr>
          <a:xfrm>
            <a:off x="6669304" y="6565012"/>
            <a:ext cx="1653017" cy="256545"/>
          </a:xfrm>
          <a:prstGeom prst="rect">
            <a:avLst/>
          </a:prstGeom>
          <a:noFill/>
        </p:spPr>
        <p:txBody>
          <a:bodyPr wrap="none" rtlCol="0">
            <a:spAutoFit/>
          </a:bodyPr>
          <a:lstStyle/>
          <a:p>
            <a:r>
              <a:rPr lang="en-US" sz="1067" b="1" err="1"/>
              <a:t>bron</a:t>
            </a:r>
            <a:r>
              <a:rPr lang="en-US" sz="1067"/>
              <a:t>: Vlaanderen Circulair</a:t>
            </a:r>
            <a:endParaRPr lang="en-BE" sz="1067"/>
          </a:p>
        </p:txBody>
      </p:sp>
      <p:pic>
        <p:nvPicPr>
          <p:cNvPr id="8" name="Picture 7">
            <a:extLst>
              <a:ext uri="{FF2B5EF4-FFF2-40B4-BE49-F238E27FC236}">
                <a16:creationId xmlns:a16="http://schemas.microsoft.com/office/drawing/2014/main" id="{ECF4417A-4047-AD6A-E919-800589FA49A8}"/>
              </a:ext>
            </a:extLst>
          </p:cNvPr>
          <p:cNvPicPr>
            <a:picLocks noChangeAspect="1"/>
          </p:cNvPicPr>
          <p:nvPr/>
        </p:nvPicPr>
        <p:blipFill>
          <a:blip r:embed="rId3"/>
          <a:stretch>
            <a:fillRect/>
          </a:stretch>
        </p:blipFill>
        <p:spPr>
          <a:xfrm>
            <a:off x="999154" y="141515"/>
            <a:ext cx="10462809" cy="4965401"/>
          </a:xfrm>
          <a:prstGeom prst="rect">
            <a:avLst/>
          </a:prstGeom>
        </p:spPr>
      </p:pic>
      <p:sp>
        <p:nvSpPr>
          <p:cNvPr id="10" name="TextBox 9">
            <a:extLst>
              <a:ext uri="{FF2B5EF4-FFF2-40B4-BE49-F238E27FC236}">
                <a16:creationId xmlns:a16="http://schemas.microsoft.com/office/drawing/2014/main" id="{36395547-A17D-6B06-C7D1-8EB7A7B15D2F}"/>
              </a:ext>
            </a:extLst>
          </p:cNvPr>
          <p:cNvSpPr txBox="1"/>
          <p:nvPr/>
        </p:nvSpPr>
        <p:spPr>
          <a:xfrm>
            <a:off x="2525485" y="5230220"/>
            <a:ext cx="6096000" cy="523220"/>
          </a:xfrm>
          <a:prstGeom prst="rect">
            <a:avLst/>
          </a:prstGeom>
          <a:noFill/>
        </p:spPr>
        <p:txBody>
          <a:bodyPr wrap="square">
            <a:spAutoFit/>
          </a:bodyPr>
          <a:lstStyle/>
          <a:p>
            <a:r>
              <a:rPr lang="nl-BE" sz="1400">
                <a:hlinkClick r:id="rId4"/>
              </a:rPr>
              <a:t>België in Europese top 3 voor recyclage en hergebruik van materialen - VBO FEB - </a:t>
            </a:r>
            <a:r>
              <a:rPr lang="nl-BE" sz="1400" b="1">
                <a:hlinkClick r:id="rId4"/>
              </a:rPr>
              <a:t>Verbond van Belgische Ondernemingen </a:t>
            </a:r>
            <a:r>
              <a:rPr lang="nl-BE" sz="1400">
                <a:hlinkClick r:id="rId4"/>
              </a:rPr>
              <a:t>- </a:t>
            </a:r>
            <a:r>
              <a:rPr lang="nl-BE" sz="1400" err="1">
                <a:hlinkClick r:id="rId4"/>
              </a:rPr>
              <a:t>Fédération</a:t>
            </a:r>
            <a:r>
              <a:rPr lang="nl-BE" sz="1400">
                <a:hlinkClick r:id="rId4"/>
              </a:rPr>
              <a:t> des </a:t>
            </a:r>
            <a:r>
              <a:rPr lang="nl-BE" sz="1400" err="1">
                <a:hlinkClick r:id="rId4"/>
              </a:rPr>
              <a:t>Entreprises</a:t>
            </a:r>
            <a:r>
              <a:rPr lang="nl-BE" sz="1400">
                <a:hlinkClick r:id="rId4"/>
              </a:rPr>
              <a:t> de </a:t>
            </a:r>
            <a:r>
              <a:rPr lang="nl-BE" sz="1400" err="1">
                <a:hlinkClick r:id="rId4"/>
              </a:rPr>
              <a:t>Belgique</a:t>
            </a:r>
            <a:endParaRPr lang="nl-BE" sz="1400"/>
          </a:p>
        </p:txBody>
      </p:sp>
    </p:spTree>
    <p:extLst>
      <p:ext uri="{BB962C8B-B14F-4D97-AF65-F5344CB8AC3E}">
        <p14:creationId xmlns:p14="http://schemas.microsoft.com/office/powerpoint/2010/main" val="1848423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097C2-2F4A-2F49-86C9-D48AC9A0844A}"/>
            </a:ext>
          </a:extLst>
        </p:cNvPr>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ABAD6C2A-0319-F572-9CA6-5D3B086974F8}"/>
              </a:ext>
            </a:extLst>
          </p:cNvPr>
          <p:cNvSpPr>
            <a:spLocks noGrp="1"/>
          </p:cNvSpPr>
          <p:nvPr>
            <p:ph type="sldNum" sz="quarter" idx="12"/>
          </p:nvPr>
        </p:nvSpPr>
        <p:spPr/>
        <p:txBody>
          <a:bodyPr/>
          <a:lstStyle/>
          <a:p>
            <a:fld id="{7DAD7678-3C6F-4DE1-A59F-12BC40F05B4C}" type="datetime1">
              <a:rPr lang="nl-BE" smtClean="0"/>
              <a:pPr/>
              <a:t>25/06/2025</a:t>
            </a:fld>
            <a:r>
              <a:rPr lang="nl-BE"/>
              <a:t> | </a:t>
            </a:r>
            <a:fld id="{4FEC29A6-96D2-4855-B02C-489BA0EAE082}" type="slidenum">
              <a:rPr lang="nl-BE" smtClean="0"/>
              <a:pPr/>
              <a:t>5</a:t>
            </a:fld>
            <a:endParaRPr lang="nl-BE"/>
          </a:p>
        </p:txBody>
      </p:sp>
      <p:sp>
        <p:nvSpPr>
          <p:cNvPr id="5" name="TextBox 1">
            <a:extLst>
              <a:ext uri="{FF2B5EF4-FFF2-40B4-BE49-F238E27FC236}">
                <a16:creationId xmlns:a16="http://schemas.microsoft.com/office/drawing/2014/main" id="{F4964056-E00E-B97A-9711-3C17F3C3C633}"/>
              </a:ext>
            </a:extLst>
          </p:cNvPr>
          <p:cNvSpPr txBox="1"/>
          <p:nvPr/>
        </p:nvSpPr>
        <p:spPr>
          <a:xfrm>
            <a:off x="6669304" y="6565012"/>
            <a:ext cx="1653017" cy="256545"/>
          </a:xfrm>
          <a:prstGeom prst="rect">
            <a:avLst/>
          </a:prstGeom>
          <a:noFill/>
        </p:spPr>
        <p:txBody>
          <a:bodyPr wrap="none" rtlCol="0">
            <a:spAutoFit/>
          </a:bodyPr>
          <a:lstStyle/>
          <a:p>
            <a:r>
              <a:rPr lang="en-US" sz="1067" b="1" err="1"/>
              <a:t>bron</a:t>
            </a:r>
            <a:r>
              <a:rPr lang="en-US" sz="1067"/>
              <a:t>: Vlaanderen Circulair</a:t>
            </a:r>
            <a:endParaRPr lang="en-BE" sz="1067"/>
          </a:p>
        </p:txBody>
      </p:sp>
      <p:pic>
        <p:nvPicPr>
          <p:cNvPr id="6" name="Picture 5">
            <a:extLst>
              <a:ext uri="{FF2B5EF4-FFF2-40B4-BE49-F238E27FC236}">
                <a16:creationId xmlns:a16="http://schemas.microsoft.com/office/drawing/2014/main" id="{0FD06084-74C5-47DB-B233-DB0859C2326E}"/>
              </a:ext>
            </a:extLst>
          </p:cNvPr>
          <p:cNvPicPr>
            <a:picLocks noChangeAspect="1"/>
          </p:cNvPicPr>
          <p:nvPr/>
        </p:nvPicPr>
        <p:blipFill>
          <a:blip r:embed="rId3"/>
          <a:stretch>
            <a:fillRect/>
          </a:stretch>
        </p:blipFill>
        <p:spPr>
          <a:xfrm>
            <a:off x="960775" y="350978"/>
            <a:ext cx="10270449" cy="5069482"/>
          </a:xfrm>
          <a:prstGeom prst="rect">
            <a:avLst/>
          </a:prstGeom>
        </p:spPr>
      </p:pic>
    </p:spTree>
    <p:extLst>
      <p:ext uri="{BB962C8B-B14F-4D97-AF65-F5344CB8AC3E}">
        <p14:creationId xmlns:p14="http://schemas.microsoft.com/office/powerpoint/2010/main" val="135399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BED86-E9D2-4DDC-9E24-680D7D47ADC3}"/>
            </a:ext>
          </a:extLst>
        </p:cNvPr>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4410562A-4BA0-C146-AD1E-3E10B2390027}"/>
              </a:ext>
            </a:extLst>
          </p:cNvPr>
          <p:cNvSpPr>
            <a:spLocks noGrp="1"/>
          </p:cNvSpPr>
          <p:nvPr>
            <p:ph type="sldNum" sz="quarter" idx="12"/>
          </p:nvPr>
        </p:nvSpPr>
        <p:spPr/>
        <p:txBody>
          <a:bodyPr/>
          <a:lstStyle/>
          <a:p>
            <a:fld id="{7DAD7678-3C6F-4DE1-A59F-12BC40F05B4C}" type="datetime1">
              <a:rPr lang="nl-BE" smtClean="0"/>
              <a:pPr/>
              <a:t>25/06/2025</a:t>
            </a:fld>
            <a:r>
              <a:rPr lang="nl-BE"/>
              <a:t> | </a:t>
            </a:r>
            <a:fld id="{4FEC29A6-96D2-4855-B02C-489BA0EAE082}" type="slidenum">
              <a:rPr lang="nl-BE" smtClean="0"/>
              <a:pPr/>
              <a:t>6</a:t>
            </a:fld>
            <a:endParaRPr lang="nl-BE"/>
          </a:p>
        </p:txBody>
      </p:sp>
      <p:sp>
        <p:nvSpPr>
          <p:cNvPr id="5" name="TextBox 1">
            <a:extLst>
              <a:ext uri="{FF2B5EF4-FFF2-40B4-BE49-F238E27FC236}">
                <a16:creationId xmlns:a16="http://schemas.microsoft.com/office/drawing/2014/main" id="{66E1B34A-9D6F-7E3E-691E-07DB8F5D0666}"/>
              </a:ext>
            </a:extLst>
          </p:cNvPr>
          <p:cNvSpPr txBox="1"/>
          <p:nvPr/>
        </p:nvSpPr>
        <p:spPr>
          <a:xfrm>
            <a:off x="6669304" y="6565012"/>
            <a:ext cx="1653017" cy="256545"/>
          </a:xfrm>
          <a:prstGeom prst="rect">
            <a:avLst/>
          </a:prstGeom>
          <a:noFill/>
        </p:spPr>
        <p:txBody>
          <a:bodyPr wrap="none" rtlCol="0">
            <a:spAutoFit/>
          </a:bodyPr>
          <a:lstStyle/>
          <a:p>
            <a:r>
              <a:rPr lang="en-US" sz="1067" b="1" err="1"/>
              <a:t>bron</a:t>
            </a:r>
            <a:r>
              <a:rPr lang="en-US" sz="1067"/>
              <a:t>: Vlaanderen Circulair</a:t>
            </a:r>
            <a:endParaRPr lang="en-BE" sz="1067"/>
          </a:p>
        </p:txBody>
      </p:sp>
      <p:pic>
        <p:nvPicPr>
          <p:cNvPr id="4" name="Picture 3">
            <a:extLst>
              <a:ext uri="{FF2B5EF4-FFF2-40B4-BE49-F238E27FC236}">
                <a16:creationId xmlns:a16="http://schemas.microsoft.com/office/drawing/2014/main" id="{2F82FBF5-04B4-4E33-B183-7D87E9C39984}"/>
              </a:ext>
            </a:extLst>
          </p:cNvPr>
          <p:cNvPicPr>
            <a:picLocks noChangeAspect="1"/>
          </p:cNvPicPr>
          <p:nvPr/>
        </p:nvPicPr>
        <p:blipFill>
          <a:blip r:embed="rId3"/>
          <a:stretch>
            <a:fillRect/>
          </a:stretch>
        </p:blipFill>
        <p:spPr>
          <a:xfrm>
            <a:off x="1460470" y="216406"/>
            <a:ext cx="9053345" cy="5075360"/>
          </a:xfrm>
          <a:prstGeom prst="rect">
            <a:avLst/>
          </a:prstGeom>
        </p:spPr>
      </p:pic>
      <p:sp>
        <p:nvSpPr>
          <p:cNvPr id="8" name="TextBox 7">
            <a:extLst>
              <a:ext uri="{FF2B5EF4-FFF2-40B4-BE49-F238E27FC236}">
                <a16:creationId xmlns:a16="http://schemas.microsoft.com/office/drawing/2014/main" id="{33E13BF3-8458-D0E1-4824-849F33069A28}"/>
              </a:ext>
            </a:extLst>
          </p:cNvPr>
          <p:cNvSpPr txBox="1"/>
          <p:nvPr/>
        </p:nvSpPr>
        <p:spPr>
          <a:xfrm>
            <a:off x="2090057" y="4866913"/>
            <a:ext cx="6096000" cy="369332"/>
          </a:xfrm>
          <a:prstGeom prst="rect">
            <a:avLst/>
          </a:prstGeom>
          <a:noFill/>
        </p:spPr>
        <p:txBody>
          <a:bodyPr wrap="square">
            <a:spAutoFit/>
          </a:bodyPr>
          <a:lstStyle/>
          <a:p>
            <a:r>
              <a:rPr lang="nl-BE"/>
              <a:t>Presentatie - Karel Van Acker (KU Leuven)</a:t>
            </a:r>
          </a:p>
        </p:txBody>
      </p:sp>
      <p:sp>
        <p:nvSpPr>
          <p:cNvPr id="2" name="TextBox 1">
            <a:extLst>
              <a:ext uri="{FF2B5EF4-FFF2-40B4-BE49-F238E27FC236}">
                <a16:creationId xmlns:a16="http://schemas.microsoft.com/office/drawing/2014/main" id="{5DB61174-7259-4E82-63D6-1CB3D57CC409}"/>
              </a:ext>
            </a:extLst>
          </p:cNvPr>
          <p:cNvSpPr txBox="1"/>
          <p:nvPr/>
        </p:nvSpPr>
        <p:spPr>
          <a:xfrm>
            <a:off x="1828800" y="512064"/>
            <a:ext cx="8902730" cy="584775"/>
          </a:xfrm>
          <a:prstGeom prst="rect">
            <a:avLst/>
          </a:prstGeom>
          <a:solidFill>
            <a:schemeClr val="bg1"/>
          </a:solidFill>
        </p:spPr>
        <p:txBody>
          <a:bodyPr wrap="square" rtlCol="0">
            <a:spAutoFit/>
          </a:bodyPr>
          <a:lstStyle/>
          <a:p>
            <a:r>
              <a:rPr lang="nl-BE" sz="3200" dirty="0" err="1">
                <a:solidFill>
                  <a:schemeClr val="accent1">
                    <a:lumMod val="75000"/>
                  </a:schemeClr>
                </a:solidFill>
              </a:rPr>
              <a:t>Challenges</a:t>
            </a:r>
            <a:r>
              <a:rPr lang="nl-BE" sz="3200" dirty="0">
                <a:solidFill>
                  <a:schemeClr val="accent1">
                    <a:lumMod val="75000"/>
                  </a:schemeClr>
                </a:solidFill>
              </a:rPr>
              <a:t> of </a:t>
            </a:r>
            <a:r>
              <a:rPr lang="nl-BE" sz="3200" dirty="0" err="1">
                <a:solidFill>
                  <a:schemeClr val="accent1">
                    <a:lumMod val="75000"/>
                  </a:schemeClr>
                </a:solidFill>
              </a:rPr>
              <a:t>raw</a:t>
            </a:r>
            <a:r>
              <a:rPr lang="nl-BE" sz="3200" dirty="0">
                <a:solidFill>
                  <a:schemeClr val="accent1">
                    <a:lumMod val="75000"/>
                  </a:schemeClr>
                </a:solidFill>
              </a:rPr>
              <a:t> </a:t>
            </a:r>
            <a:r>
              <a:rPr lang="nl-BE" sz="3200" dirty="0" err="1">
                <a:solidFill>
                  <a:schemeClr val="accent1">
                    <a:lumMod val="75000"/>
                  </a:schemeClr>
                </a:solidFill>
              </a:rPr>
              <a:t>materials</a:t>
            </a:r>
            <a:r>
              <a:rPr lang="nl-BE" sz="3200" dirty="0">
                <a:solidFill>
                  <a:schemeClr val="accent1">
                    <a:lumMod val="75000"/>
                  </a:schemeClr>
                </a:solidFill>
              </a:rPr>
              <a:t> </a:t>
            </a:r>
            <a:r>
              <a:rPr lang="nl-BE" sz="3200" dirty="0" err="1">
                <a:solidFill>
                  <a:schemeClr val="accent1">
                    <a:lumMod val="75000"/>
                  </a:schemeClr>
                </a:solidFill>
              </a:rPr>
              <a:t>supplies</a:t>
            </a:r>
            <a:endParaRPr lang="nl-BE" sz="3200" dirty="0">
              <a:solidFill>
                <a:schemeClr val="accent1">
                  <a:lumMod val="75000"/>
                </a:schemeClr>
              </a:solidFill>
            </a:endParaRPr>
          </a:p>
        </p:txBody>
      </p:sp>
      <p:sp>
        <p:nvSpPr>
          <p:cNvPr id="6" name="TextBox 5">
            <a:extLst>
              <a:ext uri="{FF2B5EF4-FFF2-40B4-BE49-F238E27FC236}">
                <a16:creationId xmlns:a16="http://schemas.microsoft.com/office/drawing/2014/main" id="{D711F773-1F99-9B8C-AD99-AD2BC87A5972}"/>
              </a:ext>
            </a:extLst>
          </p:cNvPr>
          <p:cNvSpPr txBox="1"/>
          <p:nvPr/>
        </p:nvSpPr>
        <p:spPr>
          <a:xfrm>
            <a:off x="9528998" y="1425751"/>
            <a:ext cx="1303720" cy="369332"/>
          </a:xfrm>
          <a:prstGeom prst="rect">
            <a:avLst/>
          </a:prstGeom>
          <a:solidFill>
            <a:schemeClr val="bg1"/>
          </a:solidFill>
        </p:spPr>
        <p:txBody>
          <a:bodyPr wrap="square" rtlCol="0">
            <a:spAutoFit/>
          </a:bodyPr>
          <a:lstStyle/>
          <a:p>
            <a:r>
              <a:rPr lang="nl-BE" dirty="0">
                <a:ln>
                  <a:solidFill>
                    <a:schemeClr val="bg2"/>
                  </a:solidFill>
                </a:ln>
                <a:solidFill>
                  <a:schemeClr val="bg2"/>
                </a:solidFill>
              </a:rPr>
              <a:t>Labour</a:t>
            </a:r>
          </a:p>
        </p:txBody>
      </p:sp>
      <p:sp>
        <p:nvSpPr>
          <p:cNvPr id="7" name="TextBox 6">
            <a:extLst>
              <a:ext uri="{FF2B5EF4-FFF2-40B4-BE49-F238E27FC236}">
                <a16:creationId xmlns:a16="http://schemas.microsoft.com/office/drawing/2014/main" id="{39586F32-2D00-FDA9-787C-A68330579C3B}"/>
              </a:ext>
            </a:extLst>
          </p:cNvPr>
          <p:cNvSpPr txBox="1"/>
          <p:nvPr/>
        </p:nvSpPr>
        <p:spPr>
          <a:xfrm>
            <a:off x="9528998" y="2291182"/>
            <a:ext cx="1303720" cy="369332"/>
          </a:xfrm>
          <a:prstGeom prst="rect">
            <a:avLst/>
          </a:prstGeom>
          <a:solidFill>
            <a:schemeClr val="bg1"/>
          </a:solidFill>
        </p:spPr>
        <p:txBody>
          <a:bodyPr wrap="square" rtlCol="0">
            <a:spAutoFit/>
          </a:bodyPr>
          <a:lstStyle/>
          <a:p>
            <a:r>
              <a:rPr lang="nl-BE" dirty="0">
                <a:ln>
                  <a:solidFill>
                    <a:srgbClr val="FF0000"/>
                  </a:solidFill>
                </a:ln>
                <a:solidFill>
                  <a:srgbClr val="FF0000"/>
                </a:solidFill>
              </a:rPr>
              <a:t>energy</a:t>
            </a:r>
          </a:p>
        </p:txBody>
      </p:sp>
      <p:sp>
        <p:nvSpPr>
          <p:cNvPr id="9" name="TextBox 8">
            <a:extLst>
              <a:ext uri="{FF2B5EF4-FFF2-40B4-BE49-F238E27FC236}">
                <a16:creationId xmlns:a16="http://schemas.microsoft.com/office/drawing/2014/main" id="{D13C10CA-A610-0AA1-F5CF-7AD9173D5025}"/>
              </a:ext>
            </a:extLst>
          </p:cNvPr>
          <p:cNvSpPr txBox="1"/>
          <p:nvPr/>
        </p:nvSpPr>
        <p:spPr>
          <a:xfrm>
            <a:off x="9553789" y="2930364"/>
            <a:ext cx="1303720" cy="369332"/>
          </a:xfrm>
          <a:prstGeom prst="rect">
            <a:avLst/>
          </a:prstGeom>
          <a:solidFill>
            <a:schemeClr val="bg1"/>
          </a:solidFill>
        </p:spPr>
        <p:txBody>
          <a:bodyPr wrap="square" rtlCol="0">
            <a:spAutoFit/>
          </a:bodyPr>
          <a:lstStyle/>
          <a:p>
            <a:r>
              <a:rPr lang="nl-BE" dirty="0" err="1">
                <a:ln>
                  <a:solidFill>
                    <a:srgbClr val="0070C0"/>
                  </a:solidFill>
                </a:ln>
                <a:solidFill>
                  <a:srgbClr val="0070C0"/>
                </a:solidFill>
              </a:rPr>
              <a:t>Materials</a:t>
            </a:r>
            <a:endParaRPr lang="nl-BE" dirty="0">
              <a:ln>
                <a:solidFill>
                  <a:srgbClr val="0070C0"/>
                </a:solidFill>
              </a:ln>
              <a:solidFill>
                <a:srgbClr val="0070C0"/>
              </a:solidFill>
            </a:endParaRPr>
          </a:p>
        </p:txBody>
      </p:sp>
    </p:spTree>
    <p:extLst>
      <p:ext uri="{BB962C8B-B14F-4D97-AF65-F5344CB8AC3E}">
        <p14:creationId xmlns:p14="http://schemas.microsoft.com/office/powerpoint/2010/main" val="1108528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81441-1C81-524F-A0B4-95098A09AF84}"/>
            </a:ext>
          </a:extLst>
        </p:cNvPr>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7DC6692B-DFCE-9A88-BB66-6FF7C90E8E62}"/>
              </a:ext>
            </a:extLst>
          </p:cNvPr>
          <p:cNvSpPr>
            <a:spLocks noGrp="1"/>
          </p:cNvSpPr>
          <p:nvPr>
            <p:ph type="sldNum" sz="quarter" idx="12"/>
          </p:nvPr>
        </p:nvSpPr>
        <p:spPr/>
        <p:txBody>
          <a:bodyPr/>
          <a:lstStyle/>
          <a:p>
            <a:fld id="{7DAD7678-3C6F-4DE1-A59F-12BC40F05B4C}" type="datetime1">
              <a:rPr lang="nl-BE" smtClean="0"/>
              <a:pPr/>
              <a:t>25/06/2025</a:t>
            </a:fld>
            <a:r>
              <a:rPr lang="nl-BE"/>
              <a:t> | </a:t>
            </a:r>
            <a:fld id="{4FEC29A6-96D2-4855-B02C-489BA0EAE082}" type="slidenum">
              <a:rPr lang="nl-BE" smtClean="0"/>
              <a:pPr/>
              <a:t>7</a:t>
            </a:fld>
            <a:endParaRPr lang="nl-BE"/>
          </a:p>
        </p:txBody>
      </p:sp>
      <p:sp>
        <p:nvSpPr>
          <p:cNvPr id="5" name="TextBox 1">
            <a:extLst>
              <a:ext uri="{FF2B5EF4-FFF2-40B4-BE49-F238E27FC236}">
                <a16:creationId xmlns:a16="http://schemas.microsoft.com/office/drawing/2014/main" id="{1052C558-E9A8-3C44-9640-45024A9AC1DC}"/>
              </a:ext>
            </a:extLst>
          </p:cNvPr>
          <p:cNvSpPr txBox="1"/>
          <p:nvPr/>
        </p:nvSpPr>
        <p:spPr>
          <a:xfrm>
            <a:off x="6669304" y="6565012"/>
            <a:ext cx="1653017" cy="256545"/>
          </a:xfrm>
          <a:prstGeom prst="rect">
            <a:avLst/>
          </a:prstGeom>
          <a:noFill/>
        </p:spPr>
        <p:txBody>
          <a:bodyPr wrap="none" rtlCol="0">
            <a:spAutoFit/>
          </a:bodyPr>
          <a:lstStyle/>
          <a:p>
            <a:r>
              <a:rPr lang="en-US" sz="1067" b="1" err="1"/>
              <a:t>bron</a:t>
            </a:r>
            <a:r>
              <a:rPr lang="en-US" sz="1067"/>
              <a:t>: Vlaanderen Circulair</a:t>
            </a:r>
            <a:endParaRPr lang="en-BE" sz="1067"/>
          </a:p>
        </p:txBody>
      </p:sp>
      <p:pic>
        <p:nvPicPr>
          <p:cNvPr id="4" name="Picture 3">
            <a:extLst>
              <a:ext uri="{FF2B5EF4-FFF2-40B4-BE49-F238E27FC236}">
                <a16:creationId xmlns:a16="http://schemas.microsoft.com/office/drawing/2014/main" id="{CC63C757-0F6C-D4DA-7EF4-10F6F49CCC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60470" y="251707"/>
            <a:ext cx="9053345" cy="5004757"/>
          </a:xfrm>
          <a:prstGeom prst="rect">
            <a:avLst/>
          </a:prstGeom>
        </p:spPr>
      </p:pic>
    </p:spTree>
    <p:extLst>
      <p:ext uri="{BB962C8B-B14F-4D97-AF65-F5344CB8AC3E}">
        <p14:creationId xmlns:p14="http://schemas.microsoft.com/office/powerpoint/2010/main" val="3171494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393B0-3D5B-F609-5273-2A2B888C1BA2}"/>
            </a:ext>
          </a:extLst>
        </p:cNvPr>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0A0D38A6-CEDE-EACD-8666-32A0DFD7ED8D}"/>
              </a:ext>
            </a:extLst>
          </p:cNvPr>
          <p:cNvSpPr>
            <a:spLocks noGrp="1"/>
          </p:cNvSpPr>
          <p:nvPr>
            <p:ph type="sldNum" sz="quarter" idx="12"/>
          </p:nvPr>
        </p:nvSpPr>
        <p:spPr/>
        <p:txBody>
          <a:bodyPr/>
          <a:lstStyle/>
          <a:p>
            <a:fld id="{7DAD7678-3C6F-4DE1-A59F-12BC40F05B4C}" type="datetime1">
              <a:rPr lang="nl-BE" smtClean="0"/>
              <a:pPr/>
              <a:t>25/06/2025</a:t>
            </a:fld>
            <a:r>
              <a:rPr lang="nl-BE"/>
              <a:t> | </a:t>
            </a:r>
            <a:fld id="{4FEC29A6-96D2-4855-B02C-489BA0EAE082}" type="slidenum">
              <a:rPr lang="nl-BE" smtClean="0"/>
              <a:pPr/>
              <a:t>8</a:t>
            </a:fld>
            <a:endParaRPr lang="nl-BE"/>
          </a:p>
        </p:txBody>
      </p:sp>
      <p:pic>
        <p:nvPicPr>
          <p:cNvPr id="4" name="Picture 3">
            <a:extLst>
              <a:ext uri="{FF2B5EF4-FFF2-40B4-BE49-F238E27FC236}">
                <a16:creationId xmlns:a16="http://schemas.microsoft.com/office/drawing/2014/main" id="{67DB6331-FF24-3834-A3C3-1EE8CCDF10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5490" y="357456"/>
            <a:ext cx="6441021" cy="6143088"/>
          </a:xfrm>
          <a:prstGeom prst="rect">
            <a:avLst/>
          </a:prstGeom>
        </p:spPr>
      </p:pic>
      <p:sp>
        <p:nvSpPr>
          <p:cNvPr id="5" name="TextBox 1">
            <a:extLst>
              <a:ext uri="{FF2B5EF4-FFF2-40B4-BE49-F238E27FC236}">
                <a16:creationId xmlns:a16="http://schemas.microsoft.com/office/drawing/2014/main" id="{230C6569-F299-7617-00A2-B644D722E740}"/>
              </a:ext>
            </a:extLst>
          </p:cNvPr>
          <p:cNvSpPr txBox="1"/>
          <p:nvPr/>
        </p:nvSpPr>
        <p:spPr>
          <a:xfrm>
            <a:off x="6669304" y="6565012"/>
            <a:ext cx="1653017" cy="256545"/>
          </a:xfrm>
          <a:prstGeom prst="rect">
            <a:avLst/>
          </a:prstGeom>
          <a:noFill/>
        </p:spPr>
        <p:txBody>
          <a:bodyPr wrap="none" rtlCol="0">
            <a:spAutoFit/>
          </a:bodyPr>
          <a:lstStyle/>
          <a:p>
            <a:r>
              <a:rPr lang="en-US" sz="1067" b="1" err="1"/>
              <a:t>bron</a:t>
            </a:r>
            <a:r>
              <a:rPr lang="en-US" sz="1067"/>
              <a:t>: Vlaanderen Circulair</a:t>
            </a:r>
            <a:endParaRPr lang="en-BE" sz="1067"/>
          </a:p>
        </p:txBody>
      </p:sp>
      <p:sp>
        <p:nvSpPr>
          <p:cNvPr id="6" name="TextBox 5">
            <a:extLst>
              <a:ext uri="{FF2B5EF4-FFF2-40B4-BE49-F238E27FC236}">
                <a16:creationId xmlns:a16="http://schemas.microsoft.com/office/drawing/2014/main" id="{B0774321-609C-FD47-176C-05B4EB2A8068}"/>
              </a:ext>
            </a:extLst>
          </p:cNvPr>
          <p:cNvSpPr txBox="1"/>
          <p:nvPr/>
        </p:nvSpPr>
        <p:spPr>
          <a:xfrm>
            <a:off x="5854262" y="3854697"/>
            <a:ext cx="6096000" cy="1015663"/>
          </a:xfrm>
          <a:prstGeom prst="rect">
            <a:avLst/>
          </a:prstGeom>
          <a:noFill/>
        </p:spPr>
        <p:txBody>
          <a:bodyPr wrap="square">
            <a:spAutoFit/>
          </a:bodyPr>
          <a:lstStyle/>
          <a:p>
            <a:pPr marL="0" indent="0" algn="r">
              <a:buFont typeface="Arial" panose="020B0604020202020204" pitchFamily="34" charset="0"/>
              <a:buNone/>
            </a:pPr>
            <a:r>
              <a:rPr lang="en-US" sz="2400" b="1" dirty="0">
                <a:latin typeface="+mj-lt"/>
              </a:rPr>
              <a:t>What does the legislation say? </a:t>
            </a:r>
          </a:p>
          <a:p>
            <a:pPr marL="0" indent="0" algn="r">
              <a:buFont typeface="Arial" panose="020B0604020202020204" pitchFamily="34" charset="0"/>
              <a:buNone/>
            </a:pPr>
            <a:r>
              <a:rPr lang="nl-NL" b="1" dirty="0" err="1">
                <a:latin typeface="+mj-lt"/>
                <a:hlinkClick r:id="rId4"/>
              </a:rPr>
              <a:t>Materials</a:t>
            </a:r>
            <a:r>
              <a:rPr lang="nl-NL" b="1" dirty="0">
                <a:latin typeface="+mj-lt"/>
                <a:hlinkClick r:id="rId4"/>
              </a:rPr>
              <a:t> </a:t>
            </a:r>
            <a:r>
              <a:rPr lang="nl-NL" b="1" dirty="0" err="1">
                <a:latin typeface="+mj-lt"/>
                <a:hlinkClick r:id="rId4"/>
              </a:rPr>
              <a:t>Decree</a:t>
            </a:r>
            <a:r>
              <a:rPr lang="nl-NL" dirty="0">
                <a:latin typeface="+mj-lt"/>
              </a:rPr>
              <a:t>,</a:t>
            </a:r>
          </a:p>
          <a:p>
            <a:pPr marL="0" indent="0" algn="r">
              <a:buFont typeface="Arial" panose="020B0604020202020204" pitchFamily="34" charset="0"/>
              <a:buNone/>
            </a:pPr>
            <a:r>
              <a:rPr lang="nl-NL" b="0" dirty="0" err="1">
                <a:solidFill>
                  <a:srgbClr val="000000"/>
                </a:solidFill>
                <a:latin typeface="+mj-lt"/>
              </a:rPr>
              <a:t>Transposition</a:t>
            </a:r>
            <a:r>
              <a:rPr lang="nl-NL" b="0" dirty="0">
                <a:solidFill>
                  <a:srgbClr val="000000"/>
                </a:solidFill>
                <a:latin typeface="+mj-lt"/>
              </a:rPr>
              <a:t> of </a:t>
            </a:r>
            <a:r>
              <a:rPr lang="nl-NL" b="0" dirty="0" err="1">
                <a:solidFill>
                  <a:srgbClr val="000000"/>
                </a:solidFill>
                <a:latin typeface="+mj-lt"/>
              </a:rPr>
              <a:t>the</a:t>
            </a:r>
            <a:r>
              <a:rPr lang="nl-NL" b="0" dirty="0">
                <a:solidFill>
                  <a:srgbClr val="000000"/>
                </a:solidFill>
                <a:latin typeface="+mj-lt"/>
              </a:rPr>
              <a:t> EU </a:t>
            </a:r>
            <a:r>
              <a:rPr lang="nl-NL" b="0" dirty="0" err="1">
                <a:solidFill>
                  <a:srgbClr val="000000"/>
                </a:solidFill>
                <a:latin typeface="+mj-lt"/>
              </a:rPr>
              <a:t>directives</a:t>
            </a:r>
            <a:r>
              <a:rPr lang="nl-NL" b="0" dirty="0">
                <a:solidFill>
                  <a:srgbClr val="000000"/>
                </a:solidFill>
                <a:latin typeface="+mj-lt"/>
              </a:rPr>
              <a:t> </a:t>
            </a:r>
            <a:endParaRPr lang="nl-NL" dirty="0">
              <a:latin typeface="+mj-lt"/>
            </a:endParaRPr>
          </a:p>
        </p:txBody>
      </p:sp>
    </p:spTree>
    <p:extLst>
      <p:ext uri="{BB962C8B-B14F-4D97-AF65-F5344CB8AC3E}">
        <p14:creationId xmlns:p14="http://schemas.microsoft.com/office/powerpoint/2010/main" val="3657357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C7BFA999-4A77-B72F-1D23-A63B96BFA139}"/>
              </a:ext>
            </a:extLst>
          </p:cNvPr>
          <p:cNvSpPr>
            <a:spLocks noGrp="1"/>
          </p:cNvSpPr>
          <p:nvPr>
            <p:ph type="sldNum" sz="quarter" idx="12"/>
          </p:nvPr>
        </p:nvSpPr>
        <p:spPr/>
        <p:txBody>
          <a:bodyPr/>
          <a:lstStyle/>
          <a:p>
            <a:fld id="{7DAD7678-3C6F-4DE1-A59F-12BC40F05B4C}" type="datetime1">
              <a:rPr lang="nl-BE" smtClean="0"/>
              <a:pPr/>
              <a:t>25/06/2025</a:t>
            </a:fld>
            <a:r>
              <a:rPr lang="nl-BE"/>
              <a:t> | </a:t>
            </a:r>
            <a:fld id="{4FEC29A6-96D2-4855-B02C-489BA0EAE082}" type="slidenum">
              <a:rPr lang="nl-BE" smtClean="0"/>
              <a:pPr/>
              <a:t>9</a:t>
            </a:fld>
            <a:endParaRPr lang="nl-BE"/>
          </a:p>
        </p:txBody>
      </p:sp>
      <p:pic>
        <p:nvPicPr>
          <p:cNvPr id="4" name="Picture 3">
            <a:extLst>
              <a:ext uri="{FF2B5EF4-FFF2-40B4-BE49-F238E27FC236}">
                <a16:creationId xmlns:a16="http://schemas.microsoft.com/office/drawing/2014/main" id="{8357D9A2-5186-2A22-49C1-DBEA74CBB502}"/>
              </a:ext>
            </a:extLst>
          </p:cNvPr>
          <p:cNvPicPr>
            <a:picLocks noChangeAspect="1"/>
          </p:cNvPicPr>
          <p:nvPr/>
        </p:nvPicPr>
        <p:blipFill>
          <a:blip r:embed="rId3">
            <a:extLst>
              <a:ext uri="{28A0092B-C50C-407E-A947-70E740481C1C}">
                <a14:useLocalDpi xmlns:a14="http://schemas.microsoft.com/office/drawing/2010/main" val="0"/>
              </a:ext>
            </a:extLst>
          </a:blip>
          <a:srcRect r="67460"/>
          <a:stretch/>
        </p:blipFill>
        <p:spPr>
          <a:xfrm>
            <a:off x="2875490" y="357456"/>
            <a:ext cx="2095903" cy="6143088"/>
          </a:xfrm>
          <a:prstGeom prst="rect">
            <a:avLst/>
          </a:prstGeom>
        </p:spPr>
      </p:pic>
      <p:sp>
        <p:nvSpPr>
          <p:cNvPr id="5" name="TextBox 1">
            <a:extLst>
              <a:ext uri="{FF2B5EF4-FFF2-40B4-BE49-F238E27FC236}">
                <a16:creationId xmlns:a16="http://schemas.microsoft.com/office/drawing/2014/main" id="{16D3DA98-23BD-4187-BD3D-D100FF96E3FB}"/>
              </a:ext>
            </a:extLst>
          </p:cNvPr>
          <p:cNvSpPr txBox="1"/>
          <p:nvPr/>
        </p:nvSpPr>
        <p:spPr>
          <a:xfrm>
            <a:off x="6669304" y="6565012"/>
            <a:ext cx="1653017" cy="256545"/>
          </a:xfrm>
          <a:prstGeom prst="rect">
            <a:avLst/>
          </a:prstGeom>
          <a:noFill/>
        </p:spPr>
        <p:txBody>
          <a:bodyPr wrap="none" rtlCol="0">
            <a:spAutoFit/>
          </a:bodyPr>
          <a:lstStyle/>
          <a:p>
            <a:r>
              <a:rPr lang="en-US" sz="1067" b="1" err="1"/>
              <a:t>bron</a:t>
            </a:r>
            <a:r>
              <a:rPr lang="en-US" sz="1067"/>
              <a:t>: Vlaanderen Circulair</a:t>
            </a:r>
            <a:endParaRPr lang="en-BE" sz="1067"/>
          </a:p>
        </p:txBody>
      </p:sp>
      <p:sp>
        <p:nvSpPr>
          <p:cNvPr id="2" name="Tijdelijke aanduiding voor inhoud 2">
            <a:extLst>
              <a:ext uri="{FF2B5EF4-FFF2-40B4-BE49-F238E27FC236}">
                <a16:creationId xmlns:a16="http://schemas.microsoft.com/office/drawing/2014/main" id="{984FFF3D-0474-B77C-3DB5-4BFE767CB666}"/>
              </a:ext>
            </a:extLst>
          </p:cNvPr>
          <p:cNvSpPr txBox="1">
            <a:spLocks/>
          </p:cNvSpPr>
          <p:nvPr/>
        </p:nvSpPr>
        <p:spPr>
          <a:xfrm>
            <a:off x="4492673" y="1312950"/>
            <a:ext cx="7163300" cy="37890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nl-NL" sz="2200" b="1" kern="1200" spc="0" dirty="0" smtClean="0">
                <a:solidFill>
                  <a:schemeClr val="tx1">
                    <a:lumMod val="95000"/>
                    <a:lumOff val="5000"/>
                  </a:schemeClr>
                </a:solidFill>
                <a:latin typeface="Calibri" panose="020F0502020204030204" pitchFamily="34" charset="0"/>
                <a:ea typeface="+mn-ea"/>
                <a:cs typeface="+mn-cs"/>
              </a:defRPr>
            </a:lvl1pPr>
            <a:lvl2pPr marL="630900" indent="-342900" algn="l" defTabSz="914400" rtl="0" eaLnBrk="1" latinLnBrk="0" hangingPunct="1">
              <a:lnSpc>
                <a:spcPct val="90000"/>
              </a:lnSpc>
              <a:spcBef>
                <a:spcPts val="500"/>
              </a:spcBef>
              <a:buFont typeface="Wingdings" panose="05000000000000000000" pitchFamily="2" charset="2"/>
              <a:buChar char="§"/>
              <a:defRPr lang="nl-NL" sz="2200" kern="1200" spc="0" dirty="0" smtClean="0">
                <a:solidFill>
                  <a:schemeClr val="bg1">
                    <a:lumMod val="50000"/>
                  </a:schemeClr>
                </a:solidFill>
                <a:latin typeface="Calibri" panose="020F0502020204030204" pitchFamily="34" charset="0"/>
                <a:ea typeface="+mn-ea"/>
                <a:cs typeface="+mn-cs"/>
              </a:defRPr>
            </a:lvl2pPr>
            <a:lvl3pPr marL="918900" indent="-342900" algn="l" defTabSz="914400" rtl="0" eaLnBrk="1" latinLnBrk="0" hangingPunct="1">
              <a:lnSpc>
                <a:spcPct val="90000"/>
              </a:lnSpc>
              <a:spcBef>
                <a:spcPts val="500"/>
              </a:spcBef>
              <a:buFont typeface="Courier New" panose="02070309020205020404" pitchFamily="49" charset="0"/>
              <a:buChar char="o"/>
              <a:defRPr lang="nl-NL" sz="2000" kern="1200" spc="0" dirty="0" smtClean="0">
                <a:solidFill>
                  <a:schemeClr val="bg1">
                    <a:lumMod val="50000"/>
                  </a:schemeClr>
                </a:solidFill>
                <a:latin typeface="Calibri" panose="020F0502020204030204" pitchFamily="34" charset="0"/>
                <a:ea typeface="+mn-ea"/>
                <a:cs typeface="+mn-cs"/>
              </a:defRPr>
            </a:lvl3pPr>
            <a:lvl4pPr marL="1494900" indent="-342900" algn="l" defTabSz="914400" rtl="0" eaLnBrk="1" latinLnBrk="0" hangingPunct="1">
              <a:lnSpc>
                <a:spcPct val="90000"/>
              </a:lnSpc>
              <a:spcBef>
                <a:spcPts val="500"/>
              </a:spcBef>
              <a:buFont typeface="Arial" panose="020B0604020202020204" pitchFamily="34" charset="0"/>
              <a:buChar char="•"/>
              <a:defRPr lang="en-US" sz="2000" kern="1200" spc="0" dirty="0">
                <a:solidFill>
                  <a:schemeClr val="bg1">
                    <a:lumMod val="50000"/>
                  </a:schemeClr>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000" kern="1200" spc="0" baseline="0" dirty="0">
                <a:solidFill>
                  <a:schemeClr val="bg1">
                    <a:lumMod val="50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NL" dirty="0">
              <a:latin typeface="+mj-lt"/>
            </a:endParaRPr>
          </a:p>
          <a:p>
            <a:pPr marL="0" indent="0">
              <a:buNone/>
            </a:pPr>
            <a:endParaRPr lang="nl-NL" dirty="0">
              <a:latin typeface="+mj-lt"/>
            </a:endParaRPr>
          </a:p>
          <a:p>
            <a:pPr marL="0" indent="0">
              <a:buNone/>
            </a:pPr>
            <a:r>
              <a:rPr lang="nl-NL" dirty="0">
                <a:latin typeface="+mj-lt"/>
              </a:rPr>
              <a:t>Definition Waste</a:t>
            </a:r>
          </a:p>
          <a:p>
            <a:pPr marL="0" indent="0">
              <a:buNone/>
            </a:pPr>
            <a:endParaRPr lang="nl-NL" dirty="0">
              <a:latin typeface="+mj-lt"/>
            </a:endParaRPr>
          </a:p>
          <a:p>
            <a:pPr marL="0" indent="0">
              <a:buFont typeface="Arial" panose="020B0604020202020204" pitchFamily="34" charset="0"/>
              <a:buNone/>
            </a:pPr>
            <a:r>
              <a:rPr lang="nl-NL" b="0" dirty="0" err="1">
                <a:solidFill>
                  <a:srgbClr val="000000"/>
                </a:solidFill>
                <a:latin typeface="+mj-lt"/>
              </a:rPr>
              <a:t>Article</a:t>
            </a:r>
            <a:r>
              <a:rPr lang="nl-NL" b="0" dirty="0">
                <a:solidFill>
                  <a:srgbClr val="000000"/>
                </a:solidFill>
                <a:latin typeface="+mj-lt"/>
              </a:rPr>
              <a:t> 3</a:t>
            </a:r>
          </a:p>
          <a:p>
            <a:pPr marL="0" indent="0" algn="just">
              <a:buFont typeface="Arial" panose="020B0604020202020204" pitchFamily="34" charset="0"/>
              <a:buNone/>
            </a:pPr>
            <a:r>
              <a:rPr lang="en-US" b="0" dirty="0">
                <a:solidFill>
                  <a:srgbClr val="1D1B11"/>
                </a:solidFill>
                <a:latin typeface="+mj-lt"/>
              </a:rPr>
              <a:t>1. ‘waste’ means any substance or object which the holder </a:t>
            </a:r>
            <a:r>
              <a:rPr lang="en-US" b="0" u="sng" dirty="0">
                <a:solidFill>
                  <a:srgbClr val="1D1B11"/>
                </a:solidFill>
                <a:latin typeface="+mj-lt"/>
              </a:rPr>
              <a:t>discards</a:t>
            </a:r>
            <a:r>
              <a:rPr lang="en-US" b="0" dirty="0">
                <a:solidFill>
                  <a:srgbClr val="1D1B11"/>
                </a:solidFill>
                <a:latin typeface="+mj-lt"/>
              </a:rPr>
              <a:t> or </a:t>
            </a:r>
            <a:r>
              <a:rPr lang="en-US" b="0" u="sng" dirty="0">
                <a:solidFill>
                  <a:srgbClr val="1D1B11"/>
                </a:solidFill>
                <a:latin typeface="+mj-lt"/>
              </a:rPr>
              <a:t>intends</a:t>
            </a:r>
            <a:r>
              <a:rPr lang="en-US" b="0" dirty="0">
                <a:solidFill>
                  <a:srgbClr val="1D1B11"/>
                </a:solidFill>
                <a:latin typeface="+mj-lt"/>
              </a:rPr>
              <a:t> or is </a:t>
            </a:r>
            <a:r>
              <a:rPr lang="en-US" b="0" u="sng" dirty="0">
                <a:solidFill>
                  <a:srgbClr val="1D1B11"/>
                </a:solidFill>
                <a:latin typeface="+mj-lt"/>
              </a:rPr>
              <a:t>required to discard</a:t>
            </a:r>
            <a:r>
              <a:rPr lang="en-US" b="0" dirty="0">
                <a:solidFill>
                  <a:srgbClr val="1D1B11"/>
                </a:solidFill>
                <a:latin typeface="+mj-lt"/>
              </a:rPr>
              <a:t>;</a:t>
            </a:r>
            <a:endParaRPr lang="nl-NL" b="0" dirty="0">
              <a:solidFill>
                <a:srgbClr val="1D1B11"/>
              </a:solidFill>
              <a:latin typeface="+mj-lt"/>
            </a:endParaRPr>
          </a:p>
          <a:p>
            <a:pPr marL="0" indent="0" algn="r">
              <a:buFont typeface="Arial" panose="020B0604020202020204" pitchFamily="34" charset="0"/>
              <a:buNone/>
            </a:pPr>
            <a:endParaRPr lang="nl-NL" b="0" dirty="0">
              <a:solidFill>
                <a:srgbClr val="1D1B11"/>
              </a:solidFill>
              <a:latin typeface="+mj-lt"/>
            </a:endParaRPr>
          </a:p>
        </p:txBody>
      </p:sp>
      <p:sp>
        <p:nvSpPr>
          <p:cNvPr id="7" name="TextBox 6">
            <a:extLst>
              <a:ext uri="{FF2B5EF4-FFF2-40B4-BE49-F238E27FC236}">
                <a16:creationId xmlns:a16="http://schemas.microsoft.com/office/drawing/2014/main" id="{7F8E7BC3-9CA7-4F83-71D0-D622BB36EF25}"/>
              </a:ext>
            </a:extLst>
          </p:cNvPr>
          <p:cNvSpPr txBox="1"/>
          <p:nvPr/>
        </p:nvSpPr>
        <p:spPr>
          <a:xfrm>
            <a:off x="4492673" y="4679717"/>
            <a:ext cx="6096000" cy="369332"/>
          </a:xfrm>
          <a:prstGeom prst="rect">
            <a:avLst/>
          </a:prstGeom>
          <a:noFill/>
        </p:spPr>
        <p:txBody>
          <a:bodyPr wrap="square">
            <a:spAutoFit/>
          </a:bodyPr>
          <a:lstStyle/>
          <a:p>
            <a:r>
              <a:rPr lang="nl-BE" sz="1800" i="1" dirty="0">
                <a:latin typeface="+mj-lt"/>
              </a:rPr>
              <a:t>Container mixed </a:t>
            </a:r>
            <a:r>
              <a:rPr lang="nl-BE" sz="1800" i="1" dirty="0" err="1">
                <a:latin typeface="+mj-lt"/>
              </a:rPr>
              <a:t>construction</a:t>
            </a:r>
            <a:r>
              <a:rPr lang="nl-BE" sz="1800" i="1" dirty="0">
                <a:latin typeface="+mj-lt"/>
              </a:rPr>
              <a:t> </a:t>
            </a:r>
            <a:r>
              <a:rPr lang="nl-BE" sz="1800" i="1" dirty="0" err="1">
                <a:latin typeface="+mj-lt"/>
              </a:rPr>
              <a:t>and</a:t>
            </a:r>
            <a:r>
              <a:rPr lang="nl-BE" sz="1800" i="1" dirty="0">
                <a:latin typeface="+mj-lt"/>
              </a:rPr>
              <a:t> </a:t>
            </a:r>
            <a:r>
              <a:rPr lang="nl-BE" sz="1800" i="1" dirty="0" err="1">
                <a:latin typeface="+mj-lt"/>
              </a:rPr>
              <a:t>demolition</a:t>
            </a:r>
            <a:r>
              <a:rPr lang="nl-BE" sz="1800" i="1" dirty="0">
                <a:latin typeface="+mj-lt"/>
              </a:rPr>
              <a:t> waste</a:t>
            </a:r>
            <a:endParaRPr lang="nl-BE" dirty="0"/>
          </a:p>
        </p:txBody>
      </p:sp>
    </p:spTree>
    <p:extLst>
      <p:ext uri="{BB962C8B-B14F-4D97-AF65-F5344CB8AC3E}">
        <p14:creationId xmlns:p14="http://schemas.microsoft.com/office/powerpoint/2010/main" val="2623411805"/>
      </p:ext>
    </p:extLst>
  </p:cSld>
  <p:clrMapOvr>
    <a:masterClrMapping/>
  </p:clrMapOvr>
</p:sld>
</file>

<file path=ppt/theme/theme1.xml><?xml version="1.0" encoding="utf-8"?>
<a:theme xmlns:a="http://schemas.openxmlformats.org/drawingml/2006/main" name="1_OVAM-Afval">
  <a:themeElements>
    <a:clrScheme name="OVAM-Materiaalgebruik">
      <a:dk1>
        <a:sysClr val="windowText" lastClr="000000"/>
      </a:dk1>
      <a:lt1>
        <a:sysClr val="window" lastClr="FFFFFF"/>
      </a:lt1>
      <a:dk2>
        <a:srgbClr val="32B2E9"/>
      </a:dk2>
      <a:lt2>
        <a:srgbClr val="E69B1F"/>
      </a:lt2>
      <a:accent1>
        <a:srgbClr val="32B2E9"/>
      </a:accent1>
      <a:accent2>
        <a:srgbClr val="D53E5E"/>
      </a:accent2>
      <a:accent3>
        <a:srgbClr val="FAC20E"/>
      </a:accent3>
      <a:accent4>
        <a:srgbClr val="795032"/>
      </a:accent4>
      <a:accent5>
        <a:srgbClr val="C68031"/>
      </a:accent5>
      <a:accent6>
        <a:srgbClr val="2B979D"/>
      </a:accent6>
      <a:hlink>
        <a:srgbClr val="2B979D"/>
      </a:hlink>
      <a:folHlink>
        <a:srgbClr val="D53E5E"/>
      </a:folHlink>
    </a:clrScheme>
    <a:fontScheme name="Aangepast 1">
      <a:majorFont>
        <a:latin typeface="Calibri"/>
        <a:ea typeface=""/>
        <a:cs typeface=""/>
      </a:majorFont>
      <a:minorFont>
        <a:latin typeface="Calibri"/>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03455302-EBB5-45CE-AB74-67E68DC55C6E}" vid="{1F66399B-37AF-4426-B516-69728FFA6E4A}"/>
    </a:ext>
  </a:extLst>
</a:theme>
</file>

<file path=ppt/theme/theme2.xml><?xml version="1.0" encoding="utf-8"?>
<a:theme xmlns:a="http://schemas.openxmlformats.org/drawingml/2006/main" name="2_OVAM Alternatieve Titels">
  <a:themeElements>
    <a:clrScheme name="OVAM-Materiaalgebruik">
      <a:dk1>
        <a:sysClr val="windowText" lastClr="000000"/>
      </a:dk1>
      <a:lt1>
        <a:sysClr val="window" lastClr="FFFFFF"/>
      </a:lt1>
      <a:dk2>
        <a:srgbClr val="32B2E9"/>
      </a:dk2>
      <a:lt2>
        <a:srgbClr val="E69B1F"/>
      </a:lt2>
      <a:accent1>
        <a:srgbClr val="32B2E9"/>
      </a:accent1>
      <a:accent2>
        <a:srgbClr val="D53E5E"/>
      </a:accent2>
      <a:accent3>
        <a:srgbClr val="FAC20E"/>
      </a:accent3>
      <a:accent4>
        <a:srgbClr val="795032"/>
      </a:accent4>
      <a:accent5>
        <a:srgbClr val="C68031"/>
      </a:accent5>
      <a:accent6>
        <a:srgbClr val="2B979D"/>
      </a:accent6>
      <a:hlink>
        <a:srgbClr val="2B979D"/>
      </a:hlink>
      <a:folHlink>
        <a:srgbClr val="D53E5E"/>
      </a:folHlink>
    </a:clrScheme>
    <a:fontScheme name="OVAM">
      <a:majorFont>
        <a:latin typeface="FlandersArtSans-Bold"/>
        <a:ea typeface=""/>
        <a:cs typeface=""/>
      </a:majorFont>
      <a:minorFont>
        <a:latin typeface="FlandersArtSans-Regular"/>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03455302-EBB5-45CE-AB74-67E68DC55C6E}" vid="{A15E4EE7-F83B-44DF-BE40-90FA3D6AE471}"/>
    </a:ext>
  </a:extLst>
</a:theme>
</file>

<file path=ppt/theme/theme3.xml><?xml version="1.0" encoding="utf-8"?>
<a:theme xmlns:a="http://schemas.openxmlformats.org/drawingml/2006/main" name="2_OVAM-Afval">
  <a:themeElements>
    <a:clrScheme name="OVAM-Materiaalgebruik">
      <a:dk1>
        <a:sysClr val="windowText" lastClr="000000"/>
      </a:dk1>
      <a:lt1>
        <a:sysClr val="window" lastClr="FFFFFF"/>
      </a:lt1>
      <a:dk2>
        <a:srgbClr val="32B2E9"/>
      </a:dk2>
      <a:lt2>
        <a:srgbClr val="E69B1F"/>
      </a:lt2>
      <a:accent1>
        <a:srgbClr val="32B2E9"/>
      </a:accent1>
      <a:accent2>
        <a:srgbClr val="D53E5E"/>
      </a:accent2>
      <a:accent3>
        <a:srgbClr val="FAC20E"/>
      </a:accent3>
      <a:accent4>
        <a:srgbClr val="795032"/>
      </a:accent4>
      <a:accent5>
        <a:srgbClr val="C68031"/>
      </a:accent5>
      <a:accent6>
        <a:srgbClr val="2B979D"/>
      </a:accent6>
      <a:hlink>
        <a:srgbClr val="2B979D"/>
      </a:hlink>
      <a:folHlink>
        <a:srgbClr val="D53E5E"/>
      </a:folHlink>
    </a:clrScheme>
    <a:fontScheme name="Aangepast 1">
      <a:majorFont>
        <a:latin typeface="Calibri"/>
        <a:ea typeface=""/>
        <a:cs typeface=""/>
      </a:majorFont>
      <a:minorFont>
        <a:latin typeface="Calibri"/>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03455302-EBB5-45CE-AB74-67E68DC55C6E}" vid="{1F66399B-37AF-4426-B516-69728FFA6E4A}"/>
    </a:ext>
  </a:extLst>
</a:theme>
</file>

<file path=ppt/theme/theme4.xml><?xml version="1.0" encoding="utf-8"?>
<a:theme xmlns:a="http://schemas.openxmlformats.org/drawingml/2006/main" name="INTRO SLIDES">
  <a:themeElements>
    <a:clrScheme name="PROFACTS DEF 2021">
      <a:dk1>
        <a:srgbClr val="515151"/>
      </a:dk1>
      <a:lt1>
        <a:srgbClr val="FFFFFF"/>
      </a:lt1>
      <a:dk2>
        <a:srgbClr val="919191"/>
      </a:dk2>
      <a:lt2>
        <a:srgbClr val="D5D5D5"/>
      </a:lt2>
      <a:accent1>
        <a:srgbClr val="DC483F"/>
      </a:accent1>
      <a:accent2>
        <a:srgbClr val="B3B3B3"/>
      </a:accent2>
      <a:accent3>
        <a:srgbClr val="E8822C"/>
      </a:accent3>
      <a:accent4>
        <a:srgbClr val="FFC000"/>
      </a:accent4>
      <a:accent5>
        <a:srgbClr val="4472C4"/>
      </a:accent5>
      <a:accent6>
        <a:srgbClr val="70AD47"/>
      </a:accent6>
      <a:hlink>
        <a:srgbClr val="DE5848"/>
      </a:hlink>
      <a:folHlink>
        <a:srgbClr val="E0594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D8ECBA7-5AFD-4AC7-AC47-03DE9F2A217D}" vid="{3FF954A9-12E0-4DB9-85A1-17DF568DC718}"/>
    </a:ext>
  </a:ext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ec45136-0dfc-4b9e-90a8-69925eef0ef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0552F726B075A44B2DD6A051344BBBF" ma:contentTypeVersion="15" ma:contentTypeDescription="Een nieuw document maken." ma:contentTypeScope="" ma:versionID="88cc75eae27c9267c47a4f8894a6baf7">
  <xsd:schema xmlns:xsd="http://www.w3.org/2001/XMLSchema" xmlns:xs="http://www.w3.org/2001/XMLSchema" xmlns:p="http://schemas.microsoft.com/office/2006/metadata/properties" xmlns:ns2="9ec45136-0dfc-4b9e-90a8-69925eef0eff" xmlns:ns3="c731ac44-3c04-42de-b77d-16866e63a333" targetNamespace="http://schemas.microsoft.com/office/2006/metadata/properties" ma:root="true" ma:fieldsID="44388fc31f2aebd423edd9b38de00b4d" ns2:_="" ns3:_="">
    <xsd:import namespace="9ec45136-0dfc-4b9e-90a8-69925eef0eff"/>
    <xsd:import namespace="c731ac44-3c04-42de-b77d-16866e63a33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3:SharedWithUsers" minOccurs="0"/>
                <xsd:element ref="ns3:SharedWithDetail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c45136-0dfc-4b9e-90a8-69925eef0e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abf50c33-3894-4027-a1ff-ed859ff559bc"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731ac44-3c04-42de-b77d-16866e63a333" elementFormDefault="qualified">
    <xsd:import namespace="http://schemas.microsoft.com/office/2006/documentManagement/types"/>
    <xsd:import namespace="http://schemas.microsoft.com/office/infopath/2007/PartnerControls"/>
    <xsd:element name="SharedWithUsers" ma:index="1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B2B451-257E-4DFC-A6EC-A2EAA83FF58A}">
  <ds:schemaRefs>
    <ds:schemaRef ds:uri="http://schemas.microsoft.com/office/2006/metadata/properties"/>
    <ds:schemaRef ds:uri="http://schemas.microsoft.com/office/2006/documentManagement/types"/>
    <ds:schemaRef ds:uri="b2e0fdca-d2a9-460f-933e-7ffd28e80b52"/>
    <ds:schemaRef ds:uri="http://purl.org/dc/terms/"/>
    <ds:schemaRef ds:uri="http://purl.org/dc/dcmitype/"/>
    <ds:schemaRef ds:uri="772e2e9e-be7c-4afd-a2d3-515f9d87fd99"/>
    <ds:schemaRef ds:uri="http://purl.org/dc/elements/1.1/"/>
    <ds:schemaRef ds:uri="http://schemas.microsoft.com/office/infopath/2007/PartnerControls"/>
    <ds:schemaRef ds:uri="http://schemas.openxmlformats.org/package/2006/metadata/core-properties"/>
    <ds:schemaRef ds:uri="http://www.w3.org/XML/1998/namespace"/>
    <ds:schemaRef ds:uri="9ec45136-0dfc-4b9e-90a8-69925eef0eff"/>
  </ds:schemaRefs>
</ds:datastoreItem>
</file>

<file path=customXml/itemProps2.xml><?xml version="1.0" encoding="utf-8"?>
<ds:datastoreItem xmlns:ds="http://schemas.openxmlformats.org/officeDocument/2006/customXml" ds:itemID="{F0ADC28C-022D-47BA-8889-CFB4400439BC}">
  <ds:schemaRefs>
    <ds:schemaRef ds:uri="http://schemas.microsoft.com/sharepoint/v3/contenttype/forms"/>
  </ds:schemaRefs>
</ds:datastoreItem>
</file>

<file path=customXml/itemProps3.xml><?xml version="1.0" encoding="utf-8"?>
<ds:datastoreItem xmlns:ds="http://schemas.openxmlformats.org/officeDocument/2006/customXml" ds:itemID="{ED6F3E66-715C-4FF5-97FC-41C8B925FF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c45136-0dfc-4b9e-90a8-69925eef0eff"/>
    <ds:schemaRef ds:uri="c731ac44-3c04-42de-b77d-16866e63a3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Materiaalgebruik_16-9_OVAM_PPT</Template>
  <TotalTime>0</TotalTime>
  <Words>2381</Words>
  <Application>Microsoft Office PowerPoint</Application>
  <PresentationFormat>Widescreen</PresentationFormat>
  <Paragraphs>358</Paragraphs>
  <Slides>27</Slides>
  <Notes>22</Notes>
  <HiddenSlides>1</HiddenSlides>
  <MMClips>0</MMClips>
  <ScaleCrop>false</ScaleCrop>
  <HeadingPairs>
    <vt:vector size="4" baseType="variant">
      <vt:variant>
        <vt:lpstr>Theme</vt:lpstr>
      </vt:variant>
      <vt:variant>
        <vt:i4>4</vt:i4>
      </vt:variant>
      <vt:variant>
        <vt:lpstr>Slide Titles</vt:lpstr>
      </vt:variant>
      <vt:variant>
        <vt:i4>27</vt:i4>
      </vt:variant>
    </vt:vector>
  </HeadingPairs>
  <TitlesOfParts>
    <vt:vector size="31" baseType="lpstr">
      <vt:lpstr>1_OVAM-Afval</vt:lpstr>
      <vt:lpstr>2_OVAM Alternatieve Titels</vt:lpstr>
      <vt:lpstr>2_OVAM-Afval</vt:lpstr>
      <vt:lpstr>INTRO SLIDES</vt:lpstr>
      <vt:lpstr>Legacy Reuse of Construction materials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Voorstelling gids</dc:title>
  <dc:creator>Mieke Vandenbrouck</dc:creator>
  <cp:lastModifiedBy>Katrien Tratsaert</cp:lastModifiedBy>
  <cp:revision>13</cp:revision>
  <dcterms:created xsi:type="dcterms:W3CDTF">2023-11-14T08:49:47Z</dcterms:created>
  <dcterms:modified xsi:type="dcterms:W3CDTF">2025-06-25T13:18:55Z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0x01010000552F726B075A44B2DD6A051344BBBF</vt:lpwstr>
  </property>
  <property fmtid="{D5CDD505-2E9C-101B-9397-08002B2CF9AE}" pid="3" name="MediaServiceImageTags">
    <vt:lpwstr/>
  </property>
</Properties>
</file>